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9D9BF-2134-4CC2-B06F-E8454A08E8FB}"/>
              </a:ext>
            </a:extLst>
          </p:cNvPr>
          <p:cNvSpPr/>
          <p:nvPr/>
        </p:nvSpPr>
        <p:spPr>
          <a:xfrm>
            <a:off x="0" y="531637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áPôWjûR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AÔLôÕ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ULú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ùTôpXôl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úS¬PôÕ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úS¬PôÕ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ULú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79661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1380E-B0F3-4AA8-A5FC-BCC5E4A6AFD3}"/>
              </a:ext>
            </a:extLst>
          </p:cNvPr>
          <p:cNvSpPr/>
          <p:nvPr/>
        </p:nvSpPr>
        <p:spPr>
          <a:xfrm>
            <a:off x="254493" y="5715877"/>
            <a:ext cx="11683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SmØûPV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Ï¥«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8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A2E3-0E80-486A-8760-1CC531FD4126}"/>
              </a:ext>
            </a:extLst>
          </p:cNvPr>
          <p:cNvSpPr/>
          <p:nvPr/>
        </p:nvSpPr>
        <p:spPr>
          <a:xfrm>
            <a:off x="1785891" y="5325258"/>
            <a:ext cx="86202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YWlúTôÏm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CWhNLûW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G§oúSôd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Lôj§ÚlúTôm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F7508-C3F0-4EED-AB63-3F535840D3B5}"/>
              </a:ext>
            </a:extLst>
          </p:cNvPr>
          <p:cNvSpPr/>
          <p:nvPr/>
        </p:nvSpPr>
        <p:spPr>
          <a:xfrm>
            <a:off x="1750380" y="5325259"/>
            <a:ext cx="86912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PUôd¡d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ùLôiPôn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D3609-2B00-4188-9A6C-3DE5D95C53BB}"/>
              </a:ext>
            </a:extLst>
          </p:cNvPr>
          <p:cNvSpPr/>
          <p:nvPr/>
        </p:nvSpPr>
        <p:spPr>
          <a:xfrm>
            <a:off x="1586143" y="5298623"/>
            <a:ext cx="90197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BRôVUôd¡d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ùLôiPôn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9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C9D96-F686-4807-A9F6-30055C961DC4}"/>
              </a:ext>
            </a:extLst>
          </p:cNvPr>
          <p:cNvSpPr/>
          <p:nvPr/>
        </p:nvSpPr>
        <p:spPr>
          <a:xfrm>
            <a:off x="1745941" y="5307502"/>
            <a:ext cx="8700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BhÓdÏh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ù_«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húPôm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2AE9E7-B5EB-41BB-97D2-E5B7028B5797}"/>
              </a:ext>
            </a:extLst>
          </p:cNvPr>
          <p:cNvSpPr/>
          <p:nvPr/>
        </p:nvSpPr>
        <p:spPr>
          <a:xfrm>
            <a:off x="1732625" y="5316380"/>
            <a:ext cx="87267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YN]m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5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D2920-CF40-482A-BFE0-D1EBE56F6127}"/>
              </a:ext>
            </a:extLst>
          </p:cNvPr>
          <p:cNvSpPr/>
          <p:nvPr/>
        </p:nvSpPr>
        <p:spPr>
          <a:xfrm>
            <a:off x="2092171" y="5307504"/>
            <a:ext cx="8007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LojRÚdÏs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TôÓLs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JÚSôÞm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ÅQôLôÕ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6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01774-F8E0-415A-B39A-FC54C1FBC29A}"/>
              </a:ext>
            </a:extLst>
          </p:cNvPr>
          <p:cNvSpPr/>
          <p:nvPr/>
        </p:nvSpPr>
        <p:spPr>
          <a:xfrm>
            <a:off x="2189825" y="5325256"/>
            <a:ext cx="7812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AûNVôUp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Eß§ÙPu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A§LUôn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ùNVpTÓúYôm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5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099B88-0330-45A1-8517-2CA42833E5BA}"/>
              </a:ext>
            </a:extLst>
          </p:cNvPr>
          <p:cNvSpPr/>
          <p:nvPr/>
        </p:nvSpPr>
        <p:spPr>
          <a:xfrm>
            <a:off x="1719308" y="5334130"/>
            <a:ext cx="8753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AûZjRYúWô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EiûUÙs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T¬ÑjRUôd¡ÓYôo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8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8F2688-B4E7-4E85-8EFB-C4D17593AE89}"/>
              </a:ext>
            </a:extLst>
          </p:cNvPr>
          <p:cNvSpPr/>
          <p:nvPr/>
        </p:nvSpPr>
        <p:spPr>
          <a:xfrm>
            <a:off x="1705992" y="5316379"/>
            <a:ext cx="8780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NÃWùUpXôm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\ªu±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111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2020-03-21T16:12:33Z</dcterms:modified>
</cp:coreProperties>
</file>