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custSel addSld delSld modSld">
      <pc:chgData name="Samson Christopher" userId="6a13b5f1e64a53ae" providerId="LiveId" clId="{07C27EB5-5947-4919-A5C9-6BE64F3BD8FC}" dt="2020-02-09T03:31:25.452" v="399" actId="1035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mod">
        <pc:chgData name="Samson Christopher" userId="6a13b5f1e64a53ae" providerId="LiveId" clId="{07C27EB5-5947-4919-A5C9-6BE64F3BD8FC}" dt="2020-02-09T03:30:04.065" v="92" actId="1036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modSp add mod">
        <pc:chgData name="Samson Christopher" userId="6a13b5f1e64a53ae" providerId="LiveId" clId="{07C27EB5-5947-4919-A5C9-6BE64F3BD8FC}" dt="2020-02-09T03:31:25.452" v="399" actId="1035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modSp add mod">
        <pc:chgData name="Samson Christopher" userId="6a13b5f1e64a53ae" providerId="LiveId" clId="{07C27EB5-5947-4919-A5C9-6BE64F3BD8FC}" dt="2020-02-09T03:31:14.544" v="332" actId="1036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mod">
        <pc:chgData name="Samson Christopher" userId="6a13b5f1e64a53ae" providerId="LiveId" clId="{07C27EB5-5947-4919-A5C9-6BE64F3BD8FC}" dt="2020-02-09T03:30:47.168" v="243" actId="1035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mod">
        <pc:chgData name="Samson Christopher" userId="6a13b5f1e64a53ae" providerId="LiveId" clId="{07C27EB5-5947-4919-A5C9-6BE64F3BD8FC}" dt="2020-02-09T03:30:55.873" v="249" actId="1036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3DCDA7E-1623-4AE7-91BE-5041FFDE3408}"/>
    <pc:docChg chg="modSld">
      <pc:chgData name="Samson Christopher" userId="6a13b5f1e64a53ae" providerId="LiveId" clId="{43DCDA7E-1623-4AE7-91BE-5041FFDE3408}" dt="2020-08-06T19:44:04.538" v="16" actId="404"/>
      <pc:docMkLst>
        <pc:docMk/>
      </pc:docMkLst>
      <pc:sldChg chg="modSp mod">
        <pc:chgData name="Samson Christopher" userId="6a13b5f1e64a53ae" providerId="LiveId" clId="{43DCDA7E-1623-4AE7-91BE-5041FFDE3408}" dt="2020-08-06T19:43:42.033" v="5" actId="1035"/>
        <pc:sldMkLst>
          <pc:docMk/>
          <pc:sldMk cId="853051409" sldId="294"/>
        </pc:sldMkLst>
        <pc:spChg chg="mod">
          <ac:chgData name="Samson Christopher" userId="6a13b5f1e64a53ae" providerId="LiveId" clId="{43DCDA7E-1623-4AE7-91BE-5041FFDE3408}" dt="2020-08-06T19:43:42.033" v="5" actId="1035"/>
          <ac:spMkLst>
            <pc:docMk/>
            <pc:sldMk cId="853051409" sldId="294"/>
            <ac:spMk id="4" creationId="{C953015A-9964-4235-A496-D26D67D404C6}"/>
          </ac:spMkLst>
        </pc:spChg>
      </pc:sldChg>
      <pc:sldChg chg="modSp mod">
        <pc:chgData name="Samson Christopher" userId="6a13b5f1e64a53ae" providerId="LiveId" clId="{43DCDA7E-1623-4AE7-91BE-5041FFDE3408}" dt="2020-08-06T19:43:51.003" v="10" actId="1035"/>
        <pc:sldMkLst>
          <pc:docMk/>
          <pc:sldMk cId="1299044048" sldId="295"/>
        </pc:sldMkLst>
        <pc:spChg chg="mod">
          <ac:chgData name="Samson Christopher" userId="6a13b5f1e64a53ae" providerId="LiveId" clId="{43DCDA7E-1623-4AE7-91BE-5041FFDE3408}" dt="2020-08-06T19:43:51.003" v="10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modSp mod">
        <pc:chgData name="Samson Christopher" userId="6a13b5f1e64a53ae" providerId="LiveId" clId="{43DCDA7E-1623-4AE7-91BE-5041FFDE3408}" dt="2020-08-06T19:43:55.240" v="12" actId="404"/>
        <pc:sldMkLst>
          <pc:docMk/>
          <pc:sldMk cId="3183647502" sldId="296"/>
        </pc:sldMkLst>
        <pc:spChg chg="mod">
          <ac:chgData name="Samson Christopher" userId="6a13b5f1e64a53ae" providerId="LiveId" clId="{43DCDA7E-1623-4AE7-91BE-5041FFDE3408}" dt="2020-08-06T19:43:55.240" v="12" actId="404"/>
          <ac:spMkLst>
            <pc:docMk/>
            <pc:sldMk cId="3183647502" sldId="296"/>
            <ac:spMk id="3" creationId="{C3C71C44-47AA-4A37-BFD7-E0E4A6AFA31F}"/>
          </ac:spMkLst>
        </pc:spChg>
      </pc:sldChg>
      <pc:sldChg chg="modSp mod">
        <pc:chgData name="Samson Christopher" userId="6a13b5f1e64a53ae" providerId="LiveId" clId="{43DCDA7E-1623-4AE7-91BE-5041FFDE3408}" dt="2020-08-06T19:44:00.160" v="14" actId="404"/>
        <pc:sldMkLst>
          <pc:docMk/>
          <pc:sldMk cId="3560164492" sldId="297"/>
        </pc:sldMkLst>
        <pc:spChg chg="mod">
          <ac:chgData name="Samson Christopher" userId="6a13b5f1e64a53ae" providerId="LiveId" clId="{43DCDA7E-1623-4AE7-91BE-5041FFDE3408}" dt="2020-08-06T19:44:00.160" v="14" actId="404"/>
          <ac:spMkLst>
            <pc:docMk/>
            <pc:sldMk cId="3560164492" sldId="297"/>
            <ac:spMk id="3" creationId="{50318B0B-C8D1-4484-ACCC-9A2B8C14EA2D}"/>
          </ac:spMkLst>
        </pc:spChg>
      </pc:sldChg>
      <pc:sldChg chg="modSp mod">
        <pc:chgData name="Samson Christopher" userId="6a13b5f1e64a53ae" providerId="LiveId" clId="{43DCDA7E-1623-4AE7-91BE-5041FFDE3408}" dt="2020-08-06T19:44:04.538" v="16" actId="404"/>
        <pc:sldMkLst>
          <pc:docMk/>
          <pc:sldMk cId="3996877501" sldId="298"/>
        </pc:sldMkLst>
        <pc:spChg chg="mod">
          <ac:chgData name="Samson Christopher" userId="6a13b5f1e64a53ae" providerId="LiveId" clId="{43DCDA7E-1623-4AE7-91BE-5041FFDE3408}" dt="2020-08-06T19:44:04.538" v="16" actId="404"/>
          <ac:spMkLst>
            <pc:docMk/>
            <pc:sldMk cId="3996877501" sldId="298"/>
            <ac:spMk id="3" creationId="{197503F4-44CD-42F2-825E-0CA1E13783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53015A-9964-4235-A496-D26D67D404C6}"/>
              </a:ext>
            </a:extLst>
          </p:cNvPr>
          <p:cNvSpPr txBox="1">
            <a:spLocks/>
          </p:cNvSpPr>
          <p:nvPr/>
        </p:nvSpPr>
        <p:spPr>
          <a:xfrm>
            <a:off x="304800" y="5368541"/>
            <a:ext cx="11658600" cy="15343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5500"/>
              </a:lnSpc>
              <a:defRPr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AlTô</a:t>
            </a:r>
            <a:r>
              <a:rPr lang="en-US" sz="4400" dirty="0"/>
              <a:t> </a:t>
            </a:r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EmûUl</a:t>
            </a:r>
            <a:r>
              <a:rPr lang="en-US" sz="4400" dirty="0"/>
              <a:t> </a:t>
            </a:r>
            <a:r>
              <a:rPr lang="en-US" sz="4400" dirty="0" err="1"/>
              <a:t>Tôod¡ú</a:t>
            </a:r>
            <a:r>
              <a:rPr lang="en-US" sz="4400" dirty="0"/>
              <a:t>\u</a:t>
            </a:r>
            <a:br>
              <a:rPr lang="en-US" sz="4400" dirty="0"/>
            </a:br>
            <a:r>
              <a:rPr lang="en-US" sz="4400" dirty="0" err="1"/>
              <a:t>AuúT</a:t>
            </a:r>
            <a:r>
              <a:rPr lang="en-US" sz="4400" dirty="0"/>
              <a:t> </a:t>
            </a:r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EmûUj</a:t>
            </a:r>
            <a:r>
              <a:rPr lang="en-US" sz="4400" dirty="0"/>
              <a:t> </a:t>
            </a:r>
            <a:r>
              <a:rPr lang="en-US" sz="4400" dirty="0" err="1"/>
              <a:t>Õ§d¡ú</a:t>
            </a:r>
            <a:r>
              <a:rPr lang="en-US" sz="4400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8530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ED3CF-6E08-4A32-83A2-E50A02E5A070}"/>
              </a:ext>
            </a:extLst>
          </p:cNvPr>
          <p:cNvSpPr txBox="1"/>
          <p:nvPr/>
        </p:nvSpPr>
        <p:spPr>
          <a:xfrm>
            <a:off x="0" y="5366072"/>
            <a:ext cx="12192000" cy="1511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5500"/>
              </a:lnSpc>
              <a:defRPr sz="5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sz="4400" dirty="0"/>
              <a:t>¿</a:t>
            </a:r>
            <a:r>
              <a:rPr lang="es-ES" sz="4400" dirty="0" err="1"/>
              <a:t>úW</a:t>
            </a:r>
            <a:r>
              <a:rPr lang="es-ES" sz="4400" dirty="0"/>
              <a:t> Gu Y¯ ¿</a:t>
            </a:r>
            <a:r>
              <a:rPr lang="es-ES" sz="4400" dirty="0" err="1"/>
              <a:t>úW</a:t>
            </a:r>
            <a:r>
              <a:rPr lang="es-ES" sz="4400" dirty="0"/>
              <a:t> Gu Nj§Vm</a:t>
            </a:r>
          </a:p>
          <a:p>
            <a:r>
              <a:rPr lang="en-US" sz="4400" dirty="0"/>
              <a:t>¿</a:t>
            </a:r>
            <a:r>
              <a:rPr lang="en-US" sz="4400" dirty="0" err="1"/>
              <a:t>úW</a:t>
            </a:r>
            <a:r>
              <a:rPr lang="en-US" sz="4400" dirty="0"/>
              <a:t> Gu ËYu </a:t>
            </a:r>
            <a:r>
              <a:rPr lang="en-US" sz="4400" dirty="0" err="1"/>
              <a:t>Auú</a:t>
            </a:r>
            <a:r>
              <a:rPr lang="en-US" sz="4400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12990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71C44-47AA-4A37-BFD7-E0E4A6AFA31F}"/>
              </a:ext>
            </a:extLst>
          </p:cNvPr>
          <p:cNvSpPr txBox="1"/>
          <p:nvPr/>
        </p:nvSpPr>
        <p:spPr>
          <a:xfrm>
            <a:off x="647700" y="5370262"/>
            <a:ext cx="10896600" cy="1511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5500"/>
              </a:lnSpc>
              <a:defRPr sz="5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AlTôÜm ¿</a:t>
            </a:r>
            <a:r>
              <a:rPr lang="en-US" sz="4400" dirty="0" err="1"/>
              <a:t>úW</a:t>
            </a:r>
            <a:r>
              <a:rPr lang="en-US" sz="4400" dirty="0"/>
              <a:t> </a:t>
            </a:r>
            <a:r>
              <a:rPr lang="en-US" sz="4400" dirty="0" err="1"/>
              <a:t>AmUôÜm</a:t>
            </a:r>
            <a:r>
              <a:rPr lang="en-US" sz="4400" dirty="0"/>
              <a:t> ¿</a:t>
            </a:r>
            <a:r>
              <a:rPr lang="en-US" sz="4400" dirty="0" err="1"/>
              <a:t>úW</a:t>
            </a:r>
            <a:endParaRPr lang="en-US" sz="4400" dirty="0"/>
          </a:p>
          <a:p>
            <a:r>
              <a:rPr lang="en-US" sz="4400" dirty="0" err="1"/>
              <a:t>Sôu</a:t>
            </a:r>
            <a:r>
              <a:rPr lang="en-US" sz="4400" dirty="0"/>
              <a:t> EkRu ©</a:t>
            </a:r>
            <a:r>
              <a:rPr lang="en-US" sz="4400" dirty="0" err="1"/>
              <a:t>sû</a:t>
            </a:r>
            <a:r>
              <a:rPr lang="en-US" sz="4400" dirty="0"/>
              <a:t>[</a:t>
            </a:r>
            <a:r>
              <a:rPr lang="en-US" sz="4400" dirty="0" err="1"/>
              <a:t>Vuú</a:t>
            </a:r>
            <a:r>
              <a:rPr lang="en-US" sz="4400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31836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18B0B-C8D1-4484-ACCC-9A2B8C14EA2D}"/>
              </a:ext>
            </a:extLst>
          </p:cNvPr>
          <p:cNvSpPr txBox="1"/>
          <p:nvPr/>
        </p:nvSpPr>
        <p:spPr>
          <a:xfrm>
            <a:off x="685800" y="5352498"/>
            <a:ext cx="10820400" cy="1511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5500"/>
              </a:lnSpc>
              <a:defRPr sz="5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SpX</a:t>
            </a:r>
            <a:r>
              <a:rPr lang="en-US" sz="4400" dirty="0"/>
              <a:t> úUnlTu ¿</a:t>
            </a:r>
            <a:r>
              <a:rPr lang="en-US" sz="4400" dirty="0" err="1"/>
              <a:t>oRôú</a:t>
            </a:r>
            <a:r>
              <a:rPr lang="en-US" sz="4400" dirty="0"/>
              <a:t>]</a:t>
            </a:r>
          </a:p>
          <a:p>
            <a:r>
              <a:rPr lang="en-US" sz="4400" dirty="0" err="1"/>
              <a:t>Sôu</a:t>
            </a:r>
            <a:r>
              <a:rPr lang="en-US" sz="4400" dirty="0"/>
              <a:t> EkRu </a:t>
            </a:r>
            <a:r>
              <a:rPr lang="en-US" sz="4400" dirty="0" err="1"/>
              <a:t>BhÓdÏh</a:t>
            </a:r>
            <a:r>
              <a:rPr lang="en-US" sz="4400" dirty="0"/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35601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503F4-44CD-42F2-825E-0CA1E1378379}"/>
              </a:ext>
            </a:extLst>
          </p:cNvPr>
          <p:cNvSpPr txBox="1"/>
          <p:nvPr/>
        </p:nvSpPr>
        <p:spPr>
          <a:xfrm>
            <a:off x="495300" y="5379536"/>
            <a:ext cx="11201400" cy="1511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5500"/>
              </a:lnSpc>
              <a:defRPr sz="5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ËY ¿</a:t>
            </a:r>
            <a:r>
              <a:rPr lang="en-US" sz="4400" dirty="0" err="1"/>
              <a:t>ìtß</a:t>
            </a:r>
            <a:r>
              <a:rPr lang="en-US" sz="4400" dirty="0"/>
              <a:t> ¿</a:t>
            </a:r>
            <a:r>
              <a:rPr lang="en-US" sz="4400" dirty="0" err="1"/>
              <a:t>oRôú</a:t>
            </a:r>
            <a:r>
              <a:rPr lang="en-US" sz="4400" dirty="0"/>
              <a:t>]</a:t>
            </a:r>
          </a:p>
          <a:p>
            <a:r>
              <a:rPr lang="en-US" sz="4400" dirty="0"/>
              <a:t>EkRu </a:t>
            </a:r>
            <a:r>
              <a:rPr lang="en-US" sz="4400" dirty="0" err="1"/>
              <a:t>úUp</a:t>
            </a:r>
            <a:r>
              <a:rPr lang="en-US" sz="4400" dirty="0"/>
              <a:t> RôLm ùLôiúPu</a:t>
            </a:r>
          </a:p>
        </p:txBody>
      </p:sp>
    </p:spTree>
    <p:extLst>
      <p:ext uri="{BB962C8B-B14F-4D97-AF65-F5344CB8AC3E}">
        <p14:creationId xmlns:p14="http://schemas.microsoft.com/office/powerpoint/2010/main" val="39968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24</cp:revision>
  <dcterms:created xsi:type="dcterms:W3CDTF">2019-11-02T16:27:41Z</dcterms:created>
  <dcterms:modified xsi:type="dcterms:W3CDTF">2020-08-06T19:44:07Z</dcterms:modified>
</cp:coreProperties>
</file>