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CFC13-008A-4A6A-99C7-B3F858A75187}"/>
              </a:ext>
            </a:extLst>
          </p:cNvPr>
          <p:cNvSpPr/>
          <p:nvPr/>
        </p:nvSpPr>
        <p:spPr>
          <a:xfrm>
            <a:off x="0" y="529862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 ¡¬ûVLs A§NVUô]úR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EFBF0-0983-4ABE-ABCA-250F9B140533}"/>
              </a:ext>
            </a:extLst>
          </p:cNvPr>
          <p:cNvSpPr/>
          <p:nvPr/>
        </p:nvSpPr>
        <p:spPr>
          <a:xfrm>
            <a:off x="0" y="527198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BúXôNû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3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7E9C1-54AF-4F86-8CBF-239E5238D72E}"/>
              </a:ext>
            </a:extLst>
          </p:cNvPr>
          <p:cNvSpPr/>
          <p:nvPr/>
        </p:nvSpPr>
        <p:spPr>
          <a:xfrm>
            <a:off x="-1" y="5280867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BWônkÕ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CÚd¡Èo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¨û]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ÜLû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8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FB6BB-E2AE-4B1D-82FD-3C2A7E3FAA33}"/>
              </a:ext>
            </a:extLst>
          </p:cNvPr>
          <p:cNvSpPr/>
          <p:nvPr/>
        </p:nvSpPr>
        <p:spPr>
          <a:xfrm>
            <a:off x="-1" y="5298624"/>
            <a:ext cx="12192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Sô®²úX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A±Åo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</a:t>
            </a:r>
          </a:p>
        </p:txBody>
      </p:sp>
    </p:spTree>
    <p:extLst>
      <p:ext uri="{BB962C8B-B14F-4D97-AF65-F5344CB8AC3E}">
        <p14:creationId xmlns:p14="http://schemas.microsoft.com/office/powerpoint/2010/main" val="11590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206B9-7560-47D6-9D69-D4B1BB0DAC3A}"/>
              </a:ext>
            </a:extLst>
          </p:cNvPr>
          <p:cNvSpPr/>
          <p:nvPr/>
        </p:nvSpPr>
        <p:spPr>
          <a:xfrm>
            <a:off x="0" y="527199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EUdÏ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êPôúR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TLûXl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ùY°fNUôÏúR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7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8B9FA-8266-4696-AD52-60E266A78E92}"/>
              </a:ext>
            </a:extLst>
          </p:cNvPr>
          <p:cNvSpPr/>
          <p:nvPr/>
        </p:nvSpPr>
        <p:spPr>
          <a:xfrm>
            <a:off x="0" y="527199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ûYd¡Èo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A±Ü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BfN¬VUô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8FB7-A9DA-441C-905F-606B235D6A83}"/>
              </a:ext>
            </a:extLst>
          </p:cNvPr>
          <p:cNvSpPr/>
          <p:nvPr/>
        </p:nvSpPr>
        <p:spPr>
          <a:xfrm>
            <a:off x="0" y="528086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]f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úNô§jÕ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Y¯ - Gu²uß ALX</a:t>
            </a:r>
          </a:p>
        </p:txBody>
      </p:sp>
    </p:spTree>
    <p:extLst>
      <p:ext uri="{BB962C8B-B14F-4D97-AF65-F5344CB8AC3E}">
        <p14:creationId xmlns:p14="http://schemas.microsoft.com/office/powerpoint/2010/main" val="99949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FF90D6-D587-4701-93FF-811E7729BBE8}"/>
              </a:ext>
            </a:extLst>
          </p:cNvPr>
          <p:cNvSpPr/>
          <p:nvPr/>
        </p:nvSpPr>
        <p:spPr>
          <a:xfrm>
            <a:off x="1577266" y="5289748"/>
            <a:ext cx="90374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SPjÕúU</a:t>
            </a:r>
            <a:endParaRPr lang="es-E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de-DE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GkûRúV GkRu Es[m Tô¥P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133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2020-03-08T03:13:44Z</dcterms:modified>
</cp:coreProperties>
</file>