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B44CD2B-7676-4F0F-BF42-0FA7ACB59CC4}"/>
    <pc:docChg chg="delSld modSld">
      <pc:chgData name="Samson Christopher" userId="6a13b5f1e64a53ae" providerId="LiveId" clId="{AB44CD2B-7676-4F0F-BF42-0FA7ACB59CC4}" dt="2020-05-10T00:27:00.378" v="693" actId="2711"/>
      <pc:docMkLst>
        <pc:docMk/>
      </pc:docMkLst>
      <pc:sldChg chg="del">
        <pc:chgData name="Samson Christopher" userId="6a13b5f1e64a53ae" providerId="LiveId" clId="{AB44CD2B-7676-4F0F-BF42-0FA7ACB59CC4}" dt="2020-05-05T12:41:39.67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AB44CD2B-7676-4F0F-BF42-0FA7ACB59CC4}" dt="2020-05-05T12:43:36.178" v="145" actId="1036"/>
        <pc:sldMkLst>
          <pc:docMk/>
          <pc:sldMk cId="1777894342" sldId="389"/>
        </pc:sldMkLst>
        <pc:spChg chg="add mod">
          <ac:chgData name="Samson Christopher" userId="6a13b5f1e64a53ae" providerId="LiveId" clId="{AB44CD2B-7676-4F0F-BF42-0FA7ACB59CC4}" dt="2020-05-05T12:43:36.178" v="145" actId="1036"/>
          <ac:spMkLst>
            <pc:docMk/>
            <pc:sldMk cId="1777894342" sldId="389"/>
            <ac:spMk id="2" creationId="{5ABB4F65-0912-4BC1-AD6F-69561CDC57DB}"/>
          </ac:spMkLst>
        </pc:spChg>
      </pc:sldChg>
      <pc:sldChg chg="addSp modSp mod">
        <pc:chgData name="Samson Christopher" userId="6a13b5f1e64a53ae" providerId="LiveId" clId="{AB44CD2B-7676-4F0F-BF42-0FA7ACB59CC4}" dt="2020-05-05T12:43:44.420" v="199" actId="1035"/>
        <pc:sldMkLst>
          <pc:docMk/>
          <pc:sldMk cId="850099564" sldId="390"/>
        </pc:sldMkLst>
        <pc:spChg chg="add mod">
          <ac:chgData name="Samson Christopher" userId="6a13b5f1e64a53ae" providerId="LiveId" clId="{AB44CD2B-7676-4F0F-BF42-0FA7ACB59CC4}" dt="2020-05-05T12:43:44.420" v="199" actId="1035"/>
          <ac:spMkLst>
            <pc:docMk/>
            <pc:sldMk cId="850099564" sldId="390"/>
            <ac:spMk id="2" creationId="{53AADF90-C1FC-4256-8D3E-6DC35385B5EB}"/>
          </ac:spMkLst>
        </pc:spChg>
      </pc:sldChg>
      <pc:sldChg chg="addSp modSp mod">
        <pc:chgData name="Samson Christopher" userId="6a13b5f1e64a53ae" providerId="LiveId" clId="{AB44CD2B-7676-4F0F-BF42-0FA7ACB59CC4}" dt="2020-05-05T12:43:51.247" v="246" actId="1035"/>
        <pc:sldMkLst>
          <pc:docMk/>
          <pc:sldMk cId="944968354" sldId="391"/>
        </pc:sldMkLst>
        <pc:spChg chg="add mod">
          <ac:chgData name="Samson Christopher" userId="6a13b5f1e64a53ae" providerId="LiveId" clId="{AB44CD2B-7676-4F0F-BF42-0FA7ACB59CC4}" dt="2020-05-05T12:43:51.247" v="246" actId="1035"/>
          <ac:spMkLst>
            <pc:docMk/>
            <pc:sldMk cId="944968354" sldId="391"/>
            <ac:spMk id="2" creationId="{92153943-77A4-4EBA-AF99-89CBBAFDDB00}"/>
          </ac:spMkLst>
        </pc:spChg>
      </pc:sldChg>
      <pc:sldChg chg="addSp modSp mod">
        <pc:chgData name="Samson Christopher" userId="6a13b5f1e64a53ae" providerId="LiveId" clId="{AB44CD2B-7676-4F0F-BF42-0FA7ACB59CC4}" dt="2020-05-10T00:27:00.378" v="693" actId="2711"/>
        <pc:sldMkLst>
          <pc:docMk/>
          <pc:sldMk cId="1414681237" sldId="392"/>
        </pc:sldMkLst>
        <pc:spChg chg="add mod">
          <ac:chgData name="Samson Christopher" userId="6a13b5f1e64a53ae" providerId="LiveId" clId="{AB44CD2B-7676-4F0F-BF42-0FA7ACB59CC4}" dt="2020-05-10T00:27:00.378" v="693" actId="2711"/>
          <ac:spMkLst>
            <pc:docMk/>
            <pc:sldMk cId="1414681237" sldId="392"/>
            <ac:spMk id="2" creationId="{95482CC7-F9FC-41B5-8AD4-473F797848B6}"/>
          </ac:spMkLst>
        </pc:spChg>
      </pc:sldChg>
      <pc:sldChg chg="addSp modSp mod">
        <pc:chgData name="Samson Christopher" userId="6a13b5f1e64a53ae" providerId="LiveId" clId="{AB44CD2B-7676-4F0F-BF42-0FA7ACB59CC4}" dt="2020-05-05T12:44:08.336" v="348" actId="1035"/>
        <pc:sldMkLst>
          <pc:docMk/>
          <pc:sldMk cId="4103851070" sldId="393"/>
        </pc:sldMkLst>
        <pc:spChg chg="add mod">
          <ac:chgData name="Samson Christopher" userId="6a13b5f1e64a53ae" providerId="LiveId" clId="{AB44CD2B-7676-4F0F-BF42-0FA7ACB59CC4}" dt="2020-05-05T12:44:08.336" v="348" actId="1035"/>
          <ac:spMkLst>
            <pc:docMk/>
            <pc:sldMk cId="4103851070" sldId="393"/>
            <ac:spMk id="2" creationId="{BF3C1573-24CF-4976-8DD8-E51B2C1D83B5}"/>
          </ac:spMkLst>
        </pc:spChg>
      </pc:sldChg>
      <pc:sldChg chg="addSp modSp mod">
        <pc:chgData name="Samson Christopher" userId="6a13b5f1e64a53ae" providerId="LiveId" clId="{AB44CD2B-7676-4F0F-BF42-0FA7ACB59CC4}" dt="2020-05-05T12:44:16.812" v="398" actId="1036"/>
        <pc:sldMkLst>
          <pc:docMk/>
          <pc:sldMk cId="659567130" sldId="394"/>
        </pc:sldMkLst>
        <pc:spChg chg="add mod">
          <ac:chgData name="Samson Christopher" userId="6a13b5f1e64a53ae" providerId="LiveId" clId="{AB44CD2B-7676-4F0F-BF42-0FA7ACB59CC4}" dt="2020-05-05T12:44:16.812" v="398" actId="1036"/>
          <ac:spMkLst>
            <pc:docMk/>
            <pc:sldMk cId="659567130" sldId="394"/>
            <ac:spMk id="2" creationId="{DB9A94F6-A484-40ED-935E-091B31452BF0}"/>
          </ac:spMkLst>
        </pc:spChg>
      </pc:sldChg>
      <pc:sldChg chg="addSp modSp mod">
        <pc:chgData name="Samson Christopher" userId="6a13b5f1e64a53ae" providerId="LiveId" clId="{AB44CD2B-7676-4F0F-BF42-0FA7ACB59CC4}" dt="2020-05-05T12:44:25.847" v="439" actId="1036"/>
        <pc:sldMkLst>
          <pc:docMk/>
          <pc:sldMk cId="859356432" sldId="395"/>
        </pc:sldMkLst>
        <pc:spChg chg="add mod">
          <ac:chgData name="Samson Christopher" userId="6a13b5f1e64a53ae" providerId="LiveId" clId="{AB44CD2B-7676-4F0F-BF42-0FA7ACB59CC4}" dt="2020-05-05T12:44:25.847" v="439" actId="1036"/>
          <ac:spMkLst>
            <pc:docMk/>
            <pc:sldMk cId="859356432" sldId="395"/>
            <ac:spMk id="2" creationId="{A0F90CF7-D5DE-4210-9ECD-356285F76981}"/>
          </ac:spMkLst>
        </pc:spChg>
      </pc:sldChg>
      <pc:sldChg chg="addSp modSp mod">
        <pc:chgData name="Samson Christopher" userId="6a13b5f1e64a53ae" providerId="LiveId" clId="{AB44CD2B-7676-4F0F-BF42-0FA7ACB59CC4}" dt="2020-05-05T13:37:01.808" v="687" actId="2711"/>
        <pc:sldMkLst>
          <pc:docMk/>
          <pc:sldMk cId="2025405914" sldId="396"/>
        </pc:sldMkLst>
        <pc:spChg chg="add mod">
          <ac:chgData name="Samson Christopher" userId="6a13b5f1e64a53ae" providerId="LiveId" clId="{AB44CD2B-7676-4F0F-BF42-0FA7ACB59CC4}" dt="2020-05-05T13:37:01.808" v="687" actId="2711"/>
          <ac:spMkLst>
            <pc:docMk/>
            <pc:sldMk cId="2025405914" sldId="396"/>
            <ac:spMk id="2" creationId="{6F3903C4-E544-4A6B-9425-D75FAC5CB2E0}"/>
          </ac:spMkLst>
        </pc:spChg>
      </pc:sldChg>
      <pc:sldChg chg="addSp modSp mod">
        <pc:chgData name="Samson Christopher" userId="6a13b5f1e64a53ae" providerId="LiveId" clId="{AB44CD2B-7676-4F0F-BF42-0FA7ACB59CC4}" dt="2020-05-05T12:44:39.021" v="530" actId="1036"/>
        <pc:sldMkLst>
          <pc:docMk/>
          <pc:sldMk cId="2940326978" sldId="397"/>
        </pc:sldMkLst>
        <pc:spChg chg="add mod">
          <ac:chgData name="Samson Christopher" userId="6a13b5f1e64a53ae" providerId="LiveId" clId="{AB44CD2B-7676-4F0F-BF42-0FA7ACB59CC4}" dt="2020-05-05T12:44:39.021" v="530" actId="1036"/>
          <ac:spMkLst>
            <pc:docMk/>
            <pc:sldMk cId="2940326978" sldId="397"/>
            <ac:spMk id="2" creationId="{F4C54914-4EBF-40BB-A07A-105C61F04280}"/>
          </ac:spMkLst>
        </pc:spChg>
      </pc:sldChg>
      <pc:sldChg chg="addSp modSp mod">
        <pc:chgData name="Samson Christopher" userId="6a13b5f1e64a53ae" providerId="LiveId" clId="{AB44CD2B-7676-4F0F-BF42-0FA7ACB59CC4}" dt="2020-05-05T12:44:46.740" v="575" actId="1036"/>
        <pc:sldMkLst>
          <pc:docMk/>
          <pc:sldMk cId="2964080828" sldId="398"/>
        </pc:sldMkLst>
        <pc:spChg chg="add mod">
          <ac:chgData name="Samson Christopher" userId="6a13b5f1e64a53ae" providerId="LiveId" clId="{AB44CD2B-7676-4F0F-BF42-0FA7ACB59CC4}" dt="2020-05-05T12:44:46.740" v="575" actId="1036"/>
          <ac:spMkLst>
            <pc:docMk/>
            <pc:sldMk cId="2964080828" sldId="398"/>
            <ac:spMk id="2" creationId="{8206A9E2-E263-4F07-B7FE-6059B0DCC0F2}"/>
          </ac:spMkLst>
        </pc:spChg>
      </pc:sldChg>
      <pc:sldChg chg="addSp modSp mod">
        <pc:chgData name="Samson Christopher" userId="6a13b5f1e64a53ae" providerId="LiveId" clId="{AB44CD2B-7676-4F0F-BF42-0FA7ACB59CC4}" dt="2020-05-05T13:37:13.135" v="690" actId="2711"/>
        <pc:sldMkLst>
          <pc:docMk/>
          <pc:sldMk cId="1883622595" sldId="399"/>
        </pc:sldMkLst>
        <pc:spChg chg="add mod">
          <ac:chgData name="Samson Christopher" userId="6a13b5f1e64a53ae" providerId="LiveId" clId="{AB44CD2B-7676-4F0F-BF42-0FA7ACB59CC4}" dt="2020-05-05T13:37:13.135" v="690" actId="2711"/>
          <ac:spMkLst>
            <pc:docMk/>
            <pc:sldMk cId="1883622595" sldId="399"/>
            <ac:spMk id="2" creationId="{AF3C3B1D-495C-47FA-A656-C9BF2D4F53E7}"/>
          </ac:spMkLst>
        </pc:spChg>
      </pc:sldChg>
      <pc:sldChg chg="addSp modSp mod">
        <pc:chgData name="Samson Christopher" userId="6a13b5f1e64a53ae" providerId="LiveId" clId="{AB44CD2B-7676-4F0F-BF42-0FA7ACB59CC4}" dt="2020-05-05T12:45:03.293" v="684" actId="1035"/>
        <pc:sldMkLst>
          <pc:docMk/>
          <pc:sldMk cId="642142391" sldId="400"/>
        </pc:sldMkLst>
        <pc:spChg chg="add mod">
          <ac:chgData name="Samson Christopher" userId="6a13b5f1e64a53ae" providerId="LiveId" clId="{AB44CD2B-7676-4F0F-BF42-0FA7ACB59CC4}" dt="2020-05-05T12:45:03.293" v="684" actId="1035"/>
          <ac:spMkLst>
            <pc:docMk/>
            <pc:sldMk cId="642142391" sldId="400"/>
            <ac:spMk id="2" creationId="{1C43FCDB-C860-42FE-92B2-E64238DB572F}"/>
          </ac:spMkLst>
        </pc:spChg>
      </pc:sldChg>
      <pc:sldChg chg="addSp modSp mod">
        <pc:chgData name="Samson Christopher" userId="6a13b5f1e64a53ae" providerId="LiveId" clId="{AB44CD2B-7676-4F0F-BF42-0FA7ACB59CC4}" dt="2020-05-05T12:43:29.221" v="102" actId="1035"/>
        <pc:sldMkLst>
          <pc:docMk/>
          <pc:sldMk cId="620554568" sldId="401"/>
        </pc:sldMkLst>
        <pc:spChg chg="add mod">
          <ac:chgData name="Samson Christopher" userId="6a13b5f1e64a53ae" providerId="LiveId" clId="{AB44CD2B-7676-4F0F-BF42-0FA7ACB59CC4}" dt="2020-05-05T12:43:29.221" v="102" actId="1035"/>
          <ac:spMkLst>
            <pc:docMk/>
            <pc:sldMk cId="620554568" sldId="401"/>
            <ac:spMk id="2" creationId="{4DF92118-245D-43E6-A1C8-ED97297D7336}"/>
          </ac:spMkLst>
        </pc:spChg>
      </pc:sldChg>
      <pc:sldChg chg="del">
        <pc:chgData name="Samson Christopher" userId="6a13b5f1e64a53ae" providerId="LiveId" clId="{AB44CD2B-7676-4F0F-BF42-0FA7ACB59CC4}" dt="2020-05-05T12:41:27.91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AB44CD2B-7676-4F0F-BF42-0FA7ACB59CC4}" dt="2020-05-05T12:41:30.69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BB4F65-0912-4BC1-AD6F-69561CDC57DB}"/>
              </a:ext>
            </a:extLst>
          </p:cNvPr>
          <p:cNvSpPr/>
          <p:nvPr/>
        </p:nvSpPr>
        <p:spPr>
          <a:xfrm>
            <a:off x="1577777" y="5711484"/>
            <a:ext cx="90364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RÚ¡\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6A9E2-E263-4F07-B7FE-6059B0DCC0F2}"/>
              </a:ext>
            </a:extLst>
          </p:cNvPr>
          <p:cNvSpPr/>
          <p:nvPr/>
        </p:nvSpPr>
        <p:spPr>
          <a:xfrm>
            <a:off x="-462044" y="5366751"/>
            <a:ext cx="131160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Y¯L°ùXpXôm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3C3B1D-495C-47FA-A656-C9BF2D4F53E7}"/>
              </a:ext>
            </a:extLst>
          </p:cNvPr>
          <p:cNvSpPr/>
          <p:nvPr/>
        </p:nvSpPr>
        <p:spPr>
          <a:xfrm>
            <a:off x="398768" y="5349973"/>
            <a:ext cx="113944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úUôRôR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T¥dÏ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LWeL°p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HkÕYôo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43FCDB-C860-42FE-92B2-E64238DB572F}"/>
              </a:ext>
            </a:extLst>
          </p:cNvPr>
          <p:cNvSpPr/>
          <p:nvPr/>
        </p:nvSpPr>
        <p:spPr>
          <a:xfrm>
            <a:off x="-296935" y="5366751"/>
            <a:ext cx="127858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Tôm©u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F92118-245D-43E6-A1C8-ED97297D7336}"/>
              </a:ext>
            </a:extLst>
          </p:cNvPr>
          <p:cNvSpPr/>
          <p:nvPr/>
        </p:nvSpPr>
        <p:spPr>
          <a:xfrm>
            <a:off x="-696082" y="5349181"/>
            <a:ext cx="135841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NôjRô²u NLX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­ûUûV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A§LôWm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DF90-C1FC-4256-8D3E-6DC35385B5EB}"/>
              </a:ext>
            </a:extLst>
          </p:cNvPr>
          <p:cNvSpPr/>
          <p:nvPr/>
        </p:nvSpPr>
        <p:spPr>
          <a:xfrm>
            <a:off x="-65302" y="5357803"/>
            <a:ext cx="123226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Õ§jÕd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ùLôiúP«ÚlúTu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153943-77A4-4EBA-AF99-89CBBAFDDB00}"/>
              </a:ext>
            </a:extLst>
          </p:cNvPr>
          <p:cNvSpPr/>
          <p:nvPr/>
        </p:nvSpPr>
        <p:spPr>
          <a:xfrm>
            <a:off x="2665414" y="5694232"/>
            <a:ext cx="6861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(2)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482CC7-F9FC-41B5-8AD4-473F797848B6}"/>
              </a:ext>
            </a:extLst>
          </p:cNvPr>
          <p:cNvSpPr/>
          <p:nvPr/>
        </p:nvSpPr>
        <p:spPr>
          <a:xfrm>
            <a:off x="-288117" y="5366425"/>
            <a:ext cx="127682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Eu]Ro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\®p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Z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ReÏúYu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3C1573-24CF-4976-8DD8-E51B2C1D83B5}"/>
              </a:ext>
            </a:extLst>
          </p:cNvPr>
          <p:cNvSpPr/>
          <p:nvPr/>
        </p:nvSpPr>
        <p:spPr>
          <a:xfrm>
            <a:off x="-822718" y="5349180"/>
            <a:ext cx="138374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ùNôpÛúYu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A94F6-A484-40ED-935E-091B31452BF0}"/>
              </a:ext>
            </a:extLst>
          </p:cNvPr>
          <p:cNvSpPr/>
          <p:nvPr/>
        </p:nvSpPr>
        <p:spPr>
          <a:xfrm>
            <a:off x="737805" y="5357802"/>
            <a:ext cx="107163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RUÕ £\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ê¥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F90CF7-D5DE-4210-9ECD-356285F76981}"/>
              </a:ext>
            </a:extLst>
          </p:cNvPr>
          <p:cNvSpPr/>
          <p:nvPr/>
        </p:nvSpPr>
        <p:spPr>
          <a:xfrm>
            <a:off x="326633" y="5366428"/>
            <a:ext cx="115387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AYWÕ YN]m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ThPVm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úLPLm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903C4-E544-4A6B-9425-D75FAC5CB2E0}"/>
              </a:ext>
            </a:extLst>
          </p:cNvPr>
          <p:cNvSpPr/>
          <p:nvPr/>
        </p:nvSpPr>
        <p:spPr>
          <a:xfrm>
            <a:off x="266521" y="5366428"/>
            <a:ext cx="11658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TVeLWm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TL­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Am×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GRtÏm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TVªpûX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54914-4EBF-40BB-A07A-105C61F04280}"/>
              </a:ext>
            </a:extLst>
          </p:cNvPr>
          <p:cNvSpPr/>
          <p:nvPr/>
        </p:nvSpPr>
        <p:spPr>
          <a:xfrm>
            <a:off x="-431586" y="5357802"/>
            <a:ext cx="130551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Eu]R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\®Pm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143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2020-05-10T00:27:03Z</dcterms:modified>
</cp:coreProperties>
</file>