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637A152-FCA5-49C2-8166-D79C501147FD}"/>
    <pc:docChg chg="modSld">
      <pc:chgData name="Samson Christopher" userId="6a13b5f1e64a53ae" providerId="LiveId" clId="{8637A152-FCA5-49C2-8166-D79C501147FD}" dt="2020-03-15T13:54:50.104" v="2" actId="2711"/>
      <pc:docMkLst>
        <pc:docMk/>
      </pc:docMkLst>
      <pc:sldChg chg="modSp mod">
        <pc:chgData name="Samson Christopher" userId="6a13b5f1e64a53ae" providerId="LiveId" clId="{8637A152-FCA5-49C2-8166-D79C501147FD}" dt="2020-03-15T13:54:50.104" v="2" actId="2711"/>
        <pc:sldMkLst>
          <pc:docMk/>
          <pc:sldMk cId="1524047512" sldId="388"/>
        </pc:sldMkLst>
        <pc:spChg chg="mod">
          <ac:chgData name="Samson Christopher" userId="6a13b5f1e64a53ae" providerId="LiveId" clId="{8637A152-FCA5-49C2-8166-D79C501147FD}" dt="2020-03-15T13:54:50.104" v="2" actId="2711"/>
          <ac:spMkLst>
            <pc:docMk/>
            <pc:sldMk cId="1524047512" sldId="388"/>
            <ac:spMk id="2" creationId="{8FF672CD-988C-44F8-A830-70C66C690C40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2:45.516" v="671" actId="1035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mod">
        <pc:chgData name="Samson Christopher" userId="6a13b5f1e64a53ae" providerId="LiveId" clId="{83AE95BB-2975-4421-88BB-F41F1195EAB5}" dt="2020-03-15T13:22:45.516" v="671" actId="1035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modSp add mod">
        <pc:chgData name="Samson Christopher" userId="6a13b5f1e64a53ae" providerId="LiveId" clId="{83AE95BB-2975-4421-88BB-F41F1195EAB5}" dt="2020-03-15T13:22:33.994" v="624" actId="1036"/>
        <pc:sldMkLst>
          <pc:docMk/>
          <pc:sldMk cId="3751133517" sldId="386"/>
        </pc:sldMkLst>
        <pc:spChg chg="add mod">
          <ac:chgData name="Samson Christopher" userId="6a13b5f1e64a53ae" providerId="LiveId" clId="{83AE95BB-2975-4421-88BB-F41F1195EAB5}" dt="2020-03-15T13:22:33.994" v="624" actId="1036"/>
          <ac:spMkLst>
            <pc:docMk/>
            <pc:sldMk cId="3751133517" sldId="386"/>
            <ac:spMk id="2" creationId="{0DC23812-67CC-48D9-9AA4-1E7937B33FCB}"/>
          </ac:spMkLst>
        </pc:spChg>
      </pc:sldChg>
      <pc:sldChg chg="addSp modSp add mod">
        <pc:chgData name="Samson Christopher" userId="6a13b5f1e64a53ae" providerId="LiveId" clId="{83AE95BB-2975-4421-88BB-F41F1195EAB5}" dt="2020-03-15T13:22:22.521" v="570" actId="1036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2:09.530" v="523" actId="1035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1:57.274" v="465" actId="1036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mod">
        <pc:chgData name="Samson Christopher" userId="6a13b5f1e64a53ae" providerId="LiveId" clId="{83AE95BB-2975-4421-88BB-F41F1195EAB5}" dt="2020-03-15T13:21:43.465" v="407" actId="1035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1:30.801" v="353" actId="1035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1:21.332" v="309" actId="1035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1:08.741" v="254" actId="1036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mod">
        <pc:chgData name="Samson Christopher" userId="6a13b5f1e64a53ae" providerId="LiveId" clId="{83AE95BB-2975-4421-88BB-F41F1195EAB5}" dt="2020-03-15T13:20:55.700" v="211" actId="1036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mod">
        <pc:chgData name="Samson Christopher" userId="6a13b5f1e64a53ae" providerId="LiveId" clId="{83AE95BB-2975-4421-88BB-F41F1195EAB5}" dt="2020-03-15T13:20:45.094" v="152" actId="1036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mod">
        <pc:chgData name="Samson Christopher" userId="6a13b5f1e64a53ae" providerId="LiveId" clId="{83AE95BB-2975-4421-88BB-F41F1195EAB5}" dt="2020-03-15T13:20:31.650" v="94" actId="1035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128CF4B7-B5C6-4E98-BC4F-A2465C1CA9EC}"/>
    <pc:docChg chg="modSld">
      <pc:chgData name="Samson Christopher" userId="6a13b5f1e64a53ae" providerId="LiveId" clId="{128CF4B7-B5C6-4E98-BC4F-A2465C1CA9EC}" dt="2020-07-23T06:46:05.269" v="186" actId="1035"/>
      <pc:docMkLst>
        <pc:docMk/>
      </pc:docMkLst>
      <pc:sldChg chg="modSp mod">
        <pc:chgData name="Samson Christopher" userId="6a13b5f1e64a53ae" providerId="LiveId" clId="{128CF4B7-B5C6-4E98-BC4F-A2465C1CA9EC}" dt="2020-07-23T06:43:58.028" v="13" actId="1036"/>
        <pc:sldMkLst>
          <pc:docMk/>
          <pc:sldMk cId="1794490764" sldId="385"/>
        </pc:sldMkLst>
        <pc:spChg chg="mod">
          <ac:chgData name="Samson Christopher" userId="6a13b5f1e64a53ae" providerId="LiveId" clId="{128CF4B7-B5C6-4E98-BC4F-A2465C1CA9EC}" dt="2020-07-23T06:43:58.028" v="13" actId="1036"/>
          <ac:spMkLst>
            <pc:docMk/>
            <pc:sldMk cId="1794490764" sldId="385"/>
            <ac:spMk id="3" creationId="{02F9130D-0417-4778-825F-88B168E53D22}"/>
          </ac:spMkLst>
        </pc:spChg>
      </pc:sldChg>
      <pc:sldChg chg="modSp mod">
        <pc:chgData name="Samson Christopher" userId="6a13b5f1e64a53ae" providerId="LiveId" clId="{128CF4B7-B5C6-4E98-BC4F-A2465C1CA9EC}" dt="2020-07-23T06:44:07.896" v="25" actId="1035"/>
        <pc:sldMkLst>
          <pc:docMk/>
          <pc:sldMk cId="3751133517" sldId="386"/>
        </pc:sldMkLst>
        <pc:spChg chg="mod">
          <ac:chgData name="Samson Christopher" userId="6a13b5f1e64a53ae" providerId="LiveId" clId="{128CF4B7-B5C6-4E98-BC4F-A2465C1CA9EC}" dt="2020-07-23T06:44:07.896" v="25" actId="1035"/>
          <ac:spMkLst>
            <pc:docMk/>
            <pc:sldMk cId="3751133517" sldId="386"/>
            <ac:spMk id="2" creationId="{0DC23812-67CC-48D9-9AA4-1E7937B33FCB}"/>
          </ac:spMkLst>
        </pc:spChg>
      </pc:sldChg>
      <pc:sldChg chg="modSp mod">
        <pc:chgData name="Samson Christopher" userId="6a13b5f1e64a53ae" providerId="LiveId" clId="{128CF4B7-B5C6-4E98-BC4F-A2465C1CA9EC}" dt="2020-07-23T06:44:15.737" v="41" actId="1035"/>
        <pc:sldMkLst>
          <pc:docMk/>
          <pc:sldMk cId="3151106354" sldId="387"/>
        </pc:sldMkLst>
        <pc:spChg chg="mod">
          <ac:chgData name="Samson Christopher" userId="6a13b5f1e64a53ae" providerId="LiveId" clId="{128CF4B7-B5C6-4E98-BC4F-A2465C1CA9EC}" dt="2020-07-23T06:44:15.737" v="41" actId="1035"/>
          <ac:spMkLst>
            <pc:docMk/>
            <pc:sldMk cId="3151106354" sldId="387"/>
            <ac:spMk id="2" creationId="{204CDA3E-F3E2-47FB-B6D7-4DBD817BFED9}"/>
          </ac:spMkLst>
        </pc:spChg>
      </pc:sldChg>
      <pc:sldChg chg="modSp mod">
        <pc:chgData name="Samson Christopher" userId="6a13b5f1e64a53ae" providerId="LiveId" clId="{128CF4B7-B5C6-4E98-BC4F-A2465C1CA9EC}" dt="2020-07-23T06:45:03.319" v="55" actId="1035"/>
        <pc:sldMkLst>
          <pc:docMk/>
          <pc:sldMk cId="1524047512" sldId="388"/>
        </pc:sldMkLst>
        <pc:spChg chg="mod">
          <ac:chgData name="Samson Christopher" userId="6a13b5f1e64a53ae" providerId="LiveId" clId="{128CF4B7-B5C6-4E98-BC4F-A2465C1CA9EC}" dt="2020-07-23T06:45:03.319" v="55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modSp mod">
        <pc:chgData name="Samson Christopher" userId="6a13b5f1e64a53ae" providerId="LiveId" clId="{128CF4B7-B5C6-4E98-BC4F-A2465C1CA9EC}" dt="2020-07-23T06:45:10.813" v="70" actId="1036"/>
        <pc:sldMkLst>
          <pc:docMk/>
          <pc:sldMk cId="3082033569" sldId="389"/>
        </pc:sldMkLst>
        <pc:spChg chg="mod">
          <ac:chgData name="Samson Christopher" userId="6a13b5f1e64a53ae" providerId="LiveId" clId="{128CF4B7-B5C6-4E98-BC4F-A2465C1CA9EC}" dt="2020-07-23T06:45:10.813" v="70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modSp mod">
        <pc:chgData name="Samson Christopher" userId="6a13b5f1e64a53ae" providerId="LiveId" clId="{128CF4B7-B5C6-4E98-BC4F-A2465C1CA9EC}" dt="2020-07-23T06:45:17.662" v="82" actId="1036"/>
        <pc:sldMkLst>
          <pc:docMk/>
          <pc:sldMk cId="133401033" sldId="390"/>
        </pc:sldMkLst>
        <pc:spChg chg="mod">
          <ac:chgData name="Samson Christopher" userId="6a13b5f1e64a53ae" providerId="LiveId" clId="{128CF4B7-B5C6-4E98-BC4F-A2465C1CA9EC}" dt="2020-07-23T06:45:17.662" v="82" actId="1036"/>
          <ac:spMkLst>
            <pc:docMk/>
            <pc:sldMk cId="133401033" sldId="390"/>
            <ac:spMk id="2" creationId="{0FFB95EF-4163-4C97-9D67-94A5AA67DADE}"/>
          </ac:spMkLst>
        </pc:spChg>
      </pc:sldChg>
      <pc:sldChg chg="modSp mod">
        <pc:chgData name="Samson Christopher" userId="6a13b5f1e64a53ae" providerId="LiveId" clId="{128CF4B7-B5C6-4E98-BC4F-A2465C1CA9EC}" dt="2020-07-23T06:45:24.967" v="93" actId="1036"/>
        <pc:sldMkLst>
          <pc:docMk/>
          <pc:sldMk cId="837271831" sldId="391"/>
        </pc:sldMkLst>
        <pc:spChg chg="mod">
          <ac:chgData name="Samson Christopher" userId="6a13b5f1e64a53ae" providerId="LiveId" clId="{128CF4B7-B5C6-4E98-BC4F-A2465C1CA9EC}" dt="2020-07-23T06:45:24.967" v="93" actId="1036"/>
          <ac:spMkLst>
            <pc:docMk/>
            <pc:sldMk cId="837271831" sldId="391"/>
            <ac:spMk id="2" creationId="{4733795C-46B0-4AC4-B346-9FD741287364}"/>
          </ac:spMkLst>
        </pc:spChg>
      </pc:sldChg>
      <pc:sldChg chg="modSp mod">
        <pc:chgData name="Samson Christopher" userId="6a13b5f1e64a53ae" providerId="LiveId" clId="{128CF4B7-B5C6-4E98-BC4F-A2465C1CA9EC}" dt="2020-07-23T06:45:31.744" v="107" actId="1035"/>
        <pc:sldMkLst>
          <pc:docMk/>
          <pc:sldMk cId="3243336890" sldId="392"/>
        </pc:sldMkLst>
        <pc:spChg chg="mod">
          <ac:chgData name="Samson Christopher" userId="6a13b5f1e64a53ae" providerId="LiveId" clId="{128CF4B7-B5C6-4E98-BC4F-A2465C1CA9EC}" dt="2020-07-23T06:45:31.744" v="107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modSp mod">
        <pc:chgData name="Samson Christopher" userId="6a13b5f1e64a53ae" providerId="LiveId" clId="{128CF4B7-B5C6-4E98-BC4F-A2465C1CA9EC}" dt="2020-07-23T06:45:42.090" v="128" actId="1035"/>
        <pc:sldMkLst>
          <pc:docMk/>
          <pc:sldMk cId="3774190065" sldId="393"/>
        </pc:sldMkLst>
        <pc:spChg chg="mod">
          <ac:chgData name="Samson Christopher" userId="6a13b5f1e64a53ae" providerId="LiveId" clId="{128CF4B7-B5C6-4E98-BC4F-A2465C1CA9EC}" dt="2020-07-23T06:45:42.090" v="128" actId="1035"/>
          <ac:spMkLst>
            <pc:docMk/>
            <pc:sldMk cId="3774190065" sldId="393"/>
            <ac:spMk id="2" creationId="{0AC76F9F-103C-48BD-8EF2-C77DA5C19B1F}"/>
          </ac:spMkLst>
        </pc:spChg>
      </pc:sldChg>
      <pc:sldChg chg="modSp mod">
        <pc:chgData name="Samson Christopher" userId="6a13b5f1e64a53ae" providerId="LiveId" clId="{128CF4B7-B5C6-4E98-BC4F-A2465C1CA9EC}" dt="2020-07-23T06:45:49.999" v="156" actId="1035"/>
        <pc:sldMkLst>
          <pc:docMk/>
          <pc:sldMk cId="1224979314" sldId="394"/>
        </pc:sldMkLst>
        <pc:spChg chg="mod">
          <ac:chgData name="Samson Christopher" userId="6a13b5f1e64a53ae" providerId="LiveId" clId="{128CF4B7-B5C6-4E98-BC4F-A2465C1CA9EC}" dt="2020-07-23T06:45:49.999" v="156" actId="1035"/>
          <ac:spMkLst>
            <pc:docMk/>
            <pc:sldMk cId="1224979314" sldId="394"/>
            <ac:spMk id="2" creationId="{39FE481B-18CB-4C35-BCD8-03E1298777D0}"/>
          </ac:spMkLst>
        </pc:spChg>
      </pc:sldChg>
      <pc:sldChg chg="modSp mod">
        <pc:chgData name="Samson Christopher" userId="6a13b5f1e64a53ae" providerId="LiveId" clId="{128CF4B7-B5C6-4E98-BC4F-A2465C1CA9EC}" dt="2020-07-23T06:45:58.048" v="170" actId="1035"/>
        <pc:sldMkLst>
          <pc:docMk/>
          <pc:sldMk cId="1260794410" sldId="395"/>
        </pc:sldMkLst>
        <pc:spChg chg="mod">
          <ac:chgData name="Samson Christopher" userId="6a13b5f1e64a53ae" providerId="LiveId" clId="{128CF4B7-B5C6-4E98-BC4F-A2465C1CA9EC}" dt="2020-07-23T06:45:58.048" v="170" actId="1035"/>
          <ac:spMkLst>
            <pc:docMk/>
            <pc:sldMk cId="1260794410" sldId="395"/>
            <ac:spMk id="2" creationId="{F161777A-0CE1-4261-B1EF-FBC1878F2BB4}"/>
          </ac:spMkLst>
        </pc:spChg>
      </pc:sldChg>
      <pc:sldChg chg="modSp mod">
        <pc:chgData name="Samson Christopher" userId="6a13b5f1e64a53ae" providerId="LiveId" clId="{128CF4B7-B5C6-4E98-BC4F-A2465C1CA9EC}" dt="2020-07-23T06:46:05.269" v="186" actId="1035"/>
        <pc:sldMkLst>
          <pc:docMk/>
          <pc:sldMk cId="4082947156" sldId="396"/>
        </pc:sldMkLst>
        <pc:spChg chg="mod">
          <ac:chgData name="Samson Christopher" userId="6a13b5f1e64a53ae" providerId="LiveId" clId="{128CF4B7-B5C6-4E98-BC4F-A2465C1CA9EC}" dt="2020-07-23T06:46:05.269" v="186" actId="1035"/>
          <ac:spMkLst>
            <pc:docMk/>
            <pc:sldMk cId="4082947156" sldId="396"/>
            <ac:spMk id="2" creationId="{ECA6960D-42B5-4C5C-8126-C788EC082828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9130D-0417-4778-825F-88B168E53D22}"/>
              </a:ext>
            </a:extLst>
          </p:cNvPr>
          <p:cNvSpPr/>
          <p:nvPr/>
        </p:nvSpPr>
        <p:spPr>
          <a:xfrm>
            <a:off x="1981200" y="5381046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úLôhûPdÏsú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ÖûZkÕ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húPu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9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E481B-18CB-4C35-BCD8-03E1298777D0}"/>
              </a:ext>
            </a:extLst>
          </p:cNvPr>
          <p:cNvSpPr/>
          <p:nvPr/>
        </p:nvSpPr>
        <p:spPr>
          <a:xfrm>
            <a:off x="1741503" y="5381536"/>
            <a:ext cx="87089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SPjÕ¡uÈo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ùNn¡uÈo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7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1777A-0CE1-4261-B1EF-FBC1878F2BB4}"/>
              </a:ext>
            </a:extLst>
          </p:cNvPr>
          <p:cNvSpPr/>
          <p:nvPr/>
        </p:nvSpPr>
        <p:spPr>
          <a:xfrm>
            <a:off x="1768136" y="5381046"/>
            <a:ext cx="86557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Áh×Uô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VôÚdÏ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Ag£ÓúYu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9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A6960D-42B5-4C5C-8126-C788EC082828}"/>
              </a:ext>
            </a:extLst>
          </p:cNvPr>
          <p:cNvSpPr/>
          <p:nvPr/>
        </p:nvSpPr>
        <p:spPr>
          <a:xfrm>
            <a:off x="1559510" y="5381537"/>
            <a:ext cx="90729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VôÚdÏl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TVlTÓúYu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23812-67CC-48D9-9AA4-1E7937B33FCB}"/>
              </a:ext>
            </a:extLst>
          </p:cNvPr>
          <p:cNvSpPr/>
          <p:nvPr/>
        </p:nvSpPr>
        <p:spPr>
          <a:xfrm>
            <a:off x="2123242" y="5381048"/>
            <a:ext cx="79455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GÕÜm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AÔLôÕ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¾eÏm ¾iPôÕ</a:t>
            </a:r>
          </a:p>
        </p:txBody>
      </p:sp>
    </p:spTree>
    <p:extLst>
      <p:ext uri="{BB962C8B-B14F-4D97-AF65-F5344CB8AC3E}">
        <p14:creationId xmlns:p14="http://schemas.microsoft.com/office/powerpoint/2010/main" val="375113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4CDA3E-F3E2-47FB-B6D7-4DBD817BFED9}"/>
              </a:ext>
            </a:extLst>
          </p:cNvPr>
          <p:cNvSpPr/>
          <p:nvPr/>
        </p:nvSpPr>
        <p:spPr>
          <a:xfrm>
            <a:off x="1524000" y="537622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ùSÚeLôÕ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0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672CD-988C-44F8-A830-70C66C690C40}"/>
              </a:ext>
            </a:extLst>
          </p:cNvPr>
          <p:cNvSpPr/>
          <p:nvPr/>
        </p:nvSpPr>
        <p:spPr>
          <a:xfrm>
            <a:off x="1670481" y="5372166"/>
            <a:ext cx="88510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hPôo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150234-DC74-41BE-829B-98422CCD60C1}"/>
              </a:ext>
            </a:extLst>
          </p:cNvPr>
          <p:cNvSpPr/>
          <p:nvPr/>
        </p:nvSpPr>
        <p:spPr>
          <a:xfrm>
            <a:off x="1666042" y="5373150"/>
            <a:ext cx="88599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CmUhÓm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ER®]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C²úUÛm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3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95EF-4163-4C97-9D67-94A5AA67DADE}"/>
              </a:ext>
            </a:extLst>
          </p:cNvPr>
          <p:cNvSpPr/>
          <p:nvPr/>
        </p:nvSpPr>
        <p:spPr>
          <a:xfrm>
            <a:off x="1524000" y="5373632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EX¡úX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®P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3795C-46B0-4AC4-B346-9FD741287364}"/>
              </a:ext>
            </a:extLst>
          </p:cNvPr>
          <p:cNvSpPr/>
          <p:nvPr/>
        </p:nvSpPr>
        <p:spPr>
          <a:xfrm>
            <a:off x="1688237" y="5372658"/>
            <a:ext cx="88155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ÏußLs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®X¡]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19168-C4B1-4957-A757-9F710B820983}"/>
              </a:ext>
            </a:extLst>
          </p:cNvPr>
          <p:cNvSpPr/>
          <p:nvPr/>
        </p:nvSpPr>
        <p:spPr>
          <a:xfrm>
            <a:off x="596283" y="5373636"/>
            <a:ext cx="109994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A]ô§ £úSLjRôp CÝjÕd ùLôi¼o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324333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76F9F-103C-48BD-8EF2-C77DA5C19B1F}"/>
              </a:ext>
            </a:extLst>
          </p:cNvPr>
          <p:cNvSpPr/>
          <p:nvPr/>
        </p:nvSpPr>
        <p:spPr>
          <a:xfrm>
            <a:off x="1643848" y="5381046"/>
            <a:ext cx="89043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Ru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9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141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58</cp:revision>
  <dcterms:created xsi:type="dcterms:W3CDTF">2019-11-02T16:27:41Z</dcterms:created>
  <dcterms:modified xsi:type="dcterms:W3CDTF">2020-07-23T06:46:08Z</dcterms:modified>
</cp:coreProperties>
</file>