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048B90F-1474-44A7-8258-5FF1835E5717}"/>
    <pc:docChg chg="undo custSel delSld modSld">
      <pc:chgData name="Samson Christopher" userId="6a13b5f1e64a53ae" providerId="LiveId" clId="{0048B90F-1474-44A7-8258-5FF1835E5717}" dt="2020-10-04T01:25:04.594" v="425" actId="1035"/>
      <pc:docMkLst>
        <pc:docMk/>
      </pc:docMkLst>
      <pc:sldChg chg="del">
        <pc:chgData name="Samson Christopher" userId="6a13b5f1e64a53ae" providerId="LiveId" clId="{0048B90F-1474-44A7-8258-5FF1835E5717}" dt="2020-10-04T01:20:34.47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048B90F-1474-44A7-8258-5FF1835E5717}" dt="2020-10-04T01:24:30.424" v="325" actId="1035"/>
        <pc:sldMkLst>
          <pc:docMk/>
          <pc:sldMk cId="1777894342" sldId="389"/>
        </pc:sldMkLst>
        <pc:spChg chg="add mod">
          <ac:chgData name="Samson Christopher" userId="6a13b5f1e64a53ae" providerId="LiveId" clId="{0048B90F-1474-44A7-8258-5FF1835E5717}" dt="2020-10-04T01:24:30.424" v="325" actId="1035"/>
          <ac:spMkLst>
            <pc:docMk/>
            <pc:sldMk cId="1777894342" sldId="389"/>
            <ac:spMk id="4" creationId="{B413F17F-7016-405D-B418-6AF35465D61F}"/>
          </ac:spMkLst>
        </pc:spChg>
      </pc:sldChg>
      <pc:sldChg chg="addSp modSp mod">
        <pc:chgData name="Samson Christopher" userId="6a13b5f1e64a53ae" providerId="LiveId" clId="{0048B90F-1474-44A7-8258-5FF1835E5717}" dt="2020-10-04T01:24:57.247" v="374" actId="1036"/>
        <pc:sldMkLst>
          <pc:docMk/>
          <pc:sldMk cId="850099564" sldId="390"/>
        </pc:sldMkLst>
        <pc:spChg chg="add mod">
          <ac:chgData name="Samson Christopher" userId="6a13b5f1e64a53ae" providerId="LiveId" clId="{0048B90F-1474-44A7-8258-5FF1835E5717}" dt="2020-10-04T01:24:57.247" v="374" actId="1036"/>
          <ac:spMkLst>
            <pc:docMk/>
            <pc:sldMk cId="850099564" sldId="390"/>
            <ac:spMk id="4" creationId="{9696EDEB-2937-4327-93FB-BE72303866A1}"/>
          </ac:spMkLst>
        </pc:spChg>
      </pc:sldChg>
      <pc:sldChg chg="addSp modSp mod">
        <pc:chgData name="Samson Christopher" userId="6a13b5f1e64a53ae" providerId="LiveId" clId="{0048B90F-1474-44A7-8258-5FF1835E5717}" dt="2020-10-04T01:25:04.594" v="425" actId="1035"/>
        <pc:sldMkLst>
          <pc:docMk/>
          <pc:sldMk cId="944968354" sldId="391"/>
        </pc:sldMkLst>
        <pc:spChg chg="add mod">
          <ac:chgData name="Samson Christopher" userId="6a13b5f1e64a53ae" providerId="LiveId" clId="{0048B90F-1474-44A7-8258-5FF1835E5717}" dt="2020-10-04T01:25:04.594" v="425" actId="1035"/>
          <ac:spMkLst>
            <pc:docMk/>
            <pc:sldMk cId="944968354" sldId="391"/>
            <ac:spMk id="4" creationId="{B1F981A6-0231-4588-B0D2-41D0282CF7DE}"/>
          </ac:spMkLst>
        </pc:spChg>
      </pc:sldChg>
      <pc:sldChg chg="addSp modSp mod">
        <pc:chgData name="Samson Christopher" userId="6a13b5f1e64a53ae" providerId="LiveId" clId="{0048B90F-1474-44A7-8258-5FF1835E5717}" dt="2020-10-04T01:24:16.237" v="253" actId="1035"/>
        <pc:sldMkLst>
          <pc:docMk/>
          <pc:sldMk cId="1414681237" sldId="392"/>
        </pc:sldMkLst>
        <pc:spChg chg="add mod">
          <ac:chgData name="Samson Christopher" userId="6a13b5f1e64a53ae" providerId="LiveId" clId="{0048B90F-1474-44A7-8258-5FF1835E5717}" dt="2020-10-04T01:24:16.237" v="253" actId="1035"/>
          <ac:spMkLst>
            <pc:docMk/>
            <pc:sldMk cId="1414681237" sldId="392"/>
            <ac:spMk id="4" creationId="{A7B1F113-68CA-4A03-AB10-8C6949D776F3}"/>
          </ac:spMkLst>
        </pc:spChg>
      </pc:sldChg>
      <pc:sldChg chg="addSp delSp modSp del mod">
        <pc:chgData name="Samson Christopher" userId="6a13b5f1e64a53ae" providerId="LiveId" clId="{0048B90F-1474-44A7-8258-5FF1835E5717}" dt="2020-10-04T01:24:18.527" v="254" actId="47"/>
        <pc:sldMkLst>
          <pc:docMk/>
          <pc:sldMk cId="4103851070" sldId="393"/>
        </pc:sldMkLst>
        <pc:spChg chg="add del mod">
          <ac:chgData name="Samson Christopher" userId="6a13b5f1e64a53ae" providerId="LiveId" clId="{0048B90F-1474-44A7-8258-5FF1835E5717}" dt="2020-10-04T01:23:48.782" v="185"/>
          <ac:spMkLst>
            <pc:docMk/>
            <pc:sldMk cId="4103851070" sldId="393"/>
            <ac:spMk id="4" creationId="{B15754DD-E338-485F-A2A8-8A799E0B88D1}"/>
          </ac:spMkLst>
        </pc:spChg>
      </pc:sldChg>
      <pc:sldChg chg="addSp modSp mod">
        <pc:chgData name="Samson Christopher" userId="6a13b5f1e64a53ae" providerId="LiveId" clId="{0048B90F-1474-44A7-8258-5FF1835E5717}" dt="2020-10-04T01:23:40.197" v="181" actId="255"/>
        <pc:sldMkLst>
          <pc:docMk/>
          <pc:sldMk cId="659567130" sldId="394"/>
        </pc:sldMkLst>
        <pc:spChg chg="add mod">
          <ac:chgData name="Samson Christopher" userId="6a13b5f1e64a53ae" providerId="LiveId" clId="{0048B90F-1474-44A7-8258-5FF1835E5717}" dt="2020-10-04T01:23:40.197" v="181" actId="255"/>
          <ac:spMkLst>
            <pc:docMk/>
            <pc:sldMk cId="659567130" sldId="394"/>
            <ac:spMk id="4" creationId="{3A079A5E-0288-4747-A0F6-602DC9762520}"/>
          </ac:spMkLst>
        </pc:spChg>
      </pc:sldChg>
      <pc:sldChg chg="addSp delSp modSp del mod">
        <pc:chgData name="Samson Christopher" userId="6a13b5f1e64a53ae" providerId="LiveId" clId="{0048B90F-1474-44A7-8258-5FF1835E5717}" dt="2020-10-04T01:23:43.317" v="182" actId="47"/>
        <pc:sldMkLst>
          <pc:docMk/>
          <pc:sldMk cId="859356432" sldId="395"/>
        </pc:sldMkLst>
        <pc:spChg chg="add del mod">
          <ac:chgData name="Samson Christopher" userId="6a13b5f1e64a53ae" providerId="LiveId" clId="{0048B90F-1474-44A7-8258-5FF1835E5717}" dt="2020-10-04T01:22:48.934" v="116"/>
          <ac:spMkLst>
            <pc:docMk/>
            <pc:sldMk cId="859356432" sldId="395"/>
            <ac:spMk id="4" creationId="{A29328E4-7946-4176-835A-F4C71B026C78}"/>
          </ac:spMkLst>
        </pc:spChg>
      </pc:sldChg>
      <pc:sldChg chg="addSp modSp mod">
        <pc:chgData name="Samson Christopher" userId="6a13b5f1e64a53ae" providerId="LiveId" clId="{0048B90F-1474-44A7-8258-5FF1835E5717}" dt="2020-10-04T01:22:39.063" v="112" actId="1035"/>
        <pc:sldMkLst>
          <pc:docMk/>
          <pc:sldMk cId="2025405914" sldId="396"/>
        </pc:sldMkLst>
        <pc:spChg chg="add mod">
          <ac:chgData name="Samson Christopher" userId="6a13b5f1e64a53ae" providerId="LiveId" clId="{0048B90F-1474-44A7-8258-5FF1835E5717}" dt="2020-10-04T01:22:39.063" v="112" actId="1035"/>
          <ac:spMkLst>
            <pc:docMk/>
            <pc:sldMk cId="2025405914" sldId="396"/>
            <ac:spMk id="4" creationId="{3A9CB53C-8985-4D93-B8CF-3080FDC3DDA0}"/>
          </ac:spMkLst>
        </pc:spChg>
      </pc:sldChg>
      <pc:sldChg chg="addSp delSp modSp del mod">
        <pc:chgData name="Samson Christopher" userId="6a13b5f1e64a53ae" providerId="LiveId" clId="{0048B90F-1474-44A7-8258-5FF1835E5717}" dt="2020-10-04T01:22:44.441" v="113" actId="47"/>
        <pc:sldMkLst>
          <pc:docMk/>
          <pc:sldMk cId="2940326978" sldId="397"/>
        </pc:sldMkLst>
        <pc:spChg chg="add del mod">
          <ac:chgData name="Samson Christopher" userId="6a13b5f1e64a53ae" providerId="LiveId" clId="{0048B90F-1474-44A7-8258-5FF1835E5717}" dt="2020-10-04T01:22:12.542" v="47"/>
          <ac:spMkLst>
            <pc:docMk/>
            <pc:sldMk cId="2940326978" sldId="397"/>
            <ac:spMk id="4" creationId="{0D25A4E3-EF7C-43A5-BA28-6A0558081987}"/>
          </ac:spMkLst>
        </pc:spChg>
      </pc:sldChg>
      <pc:sldChg chg="del">
        <pc:chgData name="Samson Christopher" userId="6a13b5f1e64a53ae" providerId="LiveId" clId="{0048B90F-1474-44A7-8258-5FF1835E5717}" dt="2020-10-04T01:20:20.172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048B90F-1474-44A7-8258-5FF1835E5717}" dt="2020-10-04T01:20:21.41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048B90F-1474-44A7-8258-5FF1835E5717}" dt="2020-10-04T01:20:22.05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0048B90F-1474-44A7-8258-5FF1835E5717}" dt="2020-10-04T01:20:23.14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048B90F-1474-44A7-8258-5FF1835E5717}" dt="2020-10-04T01:20:24.02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048B90F-1474-44A7-8258-5FF1835E5717}" dt="2020-10-04T01:20:25.29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F17F-7016-405D-B418-6AF35465D61F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ER® </a:t>
            </a:r>
            <a:r>
              <a:rPr lang="en-US" sz="4300" dirty="0" err="1"/>
              <a:t>YÚm</a:t>
            </a:r>
            <a:r>
              <a:rPr lang="en-US" sz="4300" dirty="0"/>
              <a:t> </a:t>
            </a:r>
            <a:r>
              <a:rPr lang="en-US" sz="4300" dirty="0" err="1"/>
              <a:t>LuUûX</a:t>
            </a:r>
            <a:r>
              <a:rPr lang="en-US" sz="4300" dirty="0"/>
              <a:t> </a:t>
            </a:r>
            <a:r>
              <a:rPr lang="en-US" sz="4300" dirty="0" err="1"/>
              <a:t>úSôd¡l</a:t>
            </a:r>
            <a:r>
              <a:rPr lang="en-US" sz="4300" dirty="0"/>
              <a:t> </a:t>
            </a:r>
            <a:r>
              <a:rPr lang="en-US" sz="4300" dirty="0" err="1"/>
              <a:t>Tôod¡uú</a:t>
            </a:r>
            <a:r>
              <a:rPr lang="en-US" sz="4300" dirty="0"/>
              <a:t>\u </a:t>
            </a:r>
          </a:p>
          <a:p>
            <a:r>
              <a:rPr lang="en-US" sz="4300" dirty="0" err="1"/>
              <a:t>Yô</a:t>
            </a:r>
            <a:r>
              <a:rPr lang="en-US" sz="4300" dirty="0"/>
              <a:t>]</a:t>
            </a:r>
            <a:r>
              <a:rPr lang="en-US" sz="4300" dirty="0" err="1"/>
              <a:t>Øm</a:t>
            </a:r>
            <a:r>
              <a:rPr lang="en-US" sz="4300" dirty="0"/>
              <a:t> </a:t>
            </a:r>
            <a:r>
              <a:rPr lang="en-US" sz="4300" dirty="0" err="1"/>
              <a:t>ûYVØm</a:t>
            </a:r>
            <a:r>
              <a:rPr lang="en-US" sz="4300" dirty="0"/>
              <a:t> </a:t>
            </a:r>
            <a:r>
              <a:rPr lang="en-US" sz="4300" dirty="0" err="1"/>
              <a:t>TûPjRYûW</a:t>
            </a:r>
            <a:r>
              <a:rPr lang="en-US" sz="4300" dirty="0"/>
              <a:t> </a:t>
            </a:r>
            <a:r>
              <a:rPr lang="en-US" sz="4300" dirty="0" err="1"/>
              <a:t>Sôu</a:t>
            </a:r>
            <a:r>
              <a:rPr lang="en-US" sz="4300" dirty="0"/>
              <a:t> </a:t>
            </a:r>
            <a:r>
              <a:rPr lang="en-US" sz="4300" dirty="0" err="1"/>
              <a:t>Tôod¡uú</a:t>
            </a:r>
            <a:r>
              <a:rPr lang="en-US" sz="4300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6EDEB-2937-4327-93FB-BE72303866A1}"/>
              </a:ext>
            </a:extLst>
          </p:cNvPr>
          <p:cNvSpPr txBox="1"/>
          <p:nvPr/>
        </p:nvSpPr>
        <p:spPr>
          <a:xfrm>
            <a:off x="1864802" y="5376101"/>
            <a:ext cx="8462395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LôpLs</a:t>
            </a:r>
            <a:r>
              <a:rPr lang="en-US" dirty="0"/>
              <a:t> Rs[</a:t>
            </a:r>
            <a:r>
              <a:rPr lang="en-US" dirty="0" err="1"/>
              <a:t>ôP</a:t>
            </a:r>
            <a:r>
              <a:rPr lang="en-US" dirty="0"/>
              <a:t> ®</a:t>
            </a:r>
            <a:r>
              <a:rPr lang="en-US" dirty="0" err="1"/>
              <a:t>PUôhPôo</a:t>
            </a:r>
            <a:r>
              <a:rPr lang="en-US" dirty="0"/>
              <a:t> </a:t>
            </a:r>
            <a:r>
              <a:rPr lang="en-US" dirty="0" err="1"/>
              <a:t>LôdÏm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E\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UôhPôo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981A6-0231-4588-B0D2-41D0282CF7DE}"/>
              </a:ext>
            </a:extLst>
          </p:cNvPr>
          <p:cNvSpPr txBox="1"/>
          <p:nvPr/>
        </p:nvSpPr>
        <p:spPr>
          <a:xfrm>
            <a:off x="2359753" y="5377237"/>
            <a:ext cx="7472494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CvWúYûXd</a:t>
            </a:r>
            <a:r>
              <a:rPr lang="en-US" dirty="0"/>
              <a:t> </a:t>
            </a:r>
            <a:r>
              <a:rPr lang="en-US" dirty="0" err="1"/>
              <a:t>Lôd¡u</a:t>
            </a:r>
            <a:r>
              <a:rPr lang="en-US" dirty="0"/>
              <a:t>\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GkSôÞm</a:t>
            </a:r>
            <a:r>
              <a:rPr lang="en-US" dirty="0"/>
              <a:t> </a:t>
            </a:r>
            <a:r>
              <a:rPr lang="en-US" dirty="0" err="1"/>
              <a:t>çeL</a:t>
            </a:r>
            <a:r>
              <a:rPr lang="en-US" dirty="0"/>
              <a:t> </a:t>
            </a:r>
            <a:r>
              <a:rPr lang="en-US" dirty="0" err="1"/>
              <a:t>UôhPôo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F113-68CA-4A03-AB10-8C6949D776F3}"/>
              </a:ext>
            </a:extLst>
          </p:cNvPr>
          <p:cNvSpPr txBox="1"/>
          <p:nvPr/>
        </p:nvSpPr>
        <p:spPr>
          <a:xfrm>
            <a:off x="0" y="5377237"/>
            <a:ext cx="12191999" cy="13696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LojRo</a:t>
            </a:r>
            <a:r>
              <a:rPr lang="en-US" sz="4000" dirty="0"/>
              <a:t> </a:t>
            </a:r>
            <a:r>
              <a:rPr lang="en-US" sz="4000" dirty="0" err="1"/>
              <a:t>Guû</a:t>
            </a:r>
            <a:r>
              <a:rPr lang="en-US" sz="4000" dirty="0"/>
              <a:t>]d </a:t>
            </a:r>
            <a:r>
              <a:rPr lang="en-US" sz="4000" dirty="0" err="1"/>
              <a:t>Lôd¡u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r>
              <a:rPr lang="en-US" sz="4000" dirty="0"/>
              <a:t> G]Õ ¨</a:t>
            </a:r>
            <a:r>
              <a:rPr lang="en-US" sz="4000" dirty="0" err="1"/>
              <a:t>ZXôn</a:t>
            </a:r>
            <a:r>
              <a:rPr lang="en-US" sz="4000" dirty="0"/>
              <a:t> </a:t>
            </a:r>
            <a:r>
              <a:rPr lang="en-US" sz="4000" dirty="0" err="1"/>
              <a:t>CÚd¡u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endParaRPr lang="en-US" sz="4000" dirty="0"/>
          </a:p>
          <a:p>
            <a:r>
              <a:rPr lang="en-US" sz="4000" dirty="0"/>
              <a:t>TL­²Ûm CW®²Ûm </a:t>
            </a:r>
            <a:r>
              <a:rPr lang="en-US" sz="4000" dirty="0" err="1"/>
              <a:t>TôÕLôd¡u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79A5E-0288-4747-A0F6-602DC9762520}"/>
              </a:ext>
            </a:extLst>
          </p:cNvPr>
          <p:cNvSpPr txBox="1"/>
          <p:nvPr/>
        </p:nvSpPr>
        <p:spPr>
          <a:xfrm>
            <a:off x="-1" y="5377237"/>
            <a:ext cx="12191999" cy="13696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LojRo</a:t>
            </a:r>
            <a:r>
              <a:rPr lang="en-US" sz="4000" dirty="0"/>
              <a:t> </a:t>
            </a:r>
            <a:r>
              <a:rPr lang="en-US" sz="4000" dirty="0" err="1"/>
              <a:t>GpXôj</a:t>
            </a:r>
            <a:r>
              <a:rPr lang="en-US" sz="4000" dirty="0"/>
              <a:t> ¾e¡tÏm ®</a:t>
            </a:r>
            <a:r>
              <a:rPr lang="en-US" sz="4000" dirty="0" err="1"/>
              <a:t>Xd</a:t>
            </a:r>
            <a:r>
              <a:rPr lang="en-US" sz="4000" dirty="0"/>
              <a:t>¡ </a:t>
            </a:r>
            <a:r>
              <a:rPr lang="en-US" sz="4000" dirty="0" err="1"/>
              <a:t>Guû</a:t>
            </a:r>
            <a:r>
              <a:rPr lang="en-US" sz="4000" dirty="0"/>
              <a:t>]d </a:t>
            </a:r>
            <a:r>
              <a:rPr lang="en-US" sz="4000" dirty="0" err="1"/>
              <a:t>Lôj§ÓYôo</a:t>
            </a:r>
            <a:endParaRPr lang="en-US" sz="4000" dirty="0"/>
          </a:p>
          <a:p>
            <a:r>
              <a:rPr lang="en-US" sz="4000" dirty="0" err="1"/>
              <a:t>AYo</a:t>
            </a:r>
            <a:r>
              <a:rPr lang="en-US" sz="4000" dirty="0"/>
              <a:t> G]Õ </a:t>
            </a:r>
            <a:r>
              <a:rPr lang="en-US" sz="4000" dirty="0" err="1"/>
              <a:t>BjÕUôûY</a:t>
            </a:r>
            <a:r>
              <a:rPr lang="en-US" sz="4000" dirty="0"/>
              <a:t> </a:t>
            </a:r>
            <a:r>
              <a:rPr lang="en-US" sz="4000" dirty="0" err="1"/>
              <a:t>Aà</a:t>
            </a:r>
            <a:r>
              <a:rPr lang="en-US" sz="4000" dirty="0"/>
              <a:t>§]</a:t>
            </a:r>
            <a:r>
              <a:rPr lang="en-US" sz="4000" dirty="0" err="1"/>
              <a:t>Øm</a:t>
            </a:r>
            <a:r>
              <a:rPr lang="en-US" sz="4000" dirty="0"/>
              <a:t> </a:t>
            </a:r>
            <a:r>
              <a:rPr lang="en-US" sz="4000" dirty="0" err="1"/>
              <a:t>Lôj§ÓYôo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CB53C-8985-4D93-B8CF-3080FDC3DDA0}"/>
              </a:ext>
            </a:extLst>
          </p:cNvPr>
          <p:cNvSpPr txBox="1"/>
          <p:nvPr/>
        </p:nvSpPr>
        <p:spPr>
          <a:xfrm>
            <a:off x="0" y="537723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úTôÏm</a:t>
            </a:r>
            <a:r>
              <a:rPr lang="en-US" sz="4000" dirty="0"/>
              <a:t> </a:t>
            </a:r>
            <a:r>
              <a:rPr lang="en-US" sz="4000" dirty="0" err="1"/>
              <a:t>úTôÕm</a:t>
            </a:r>
            <a:r>
              <a:rPr lang="en-US" sz="4000" dirty="0"/>
              <a:t> </a:t>
            </a:r>
            <a:r>
              <a:rPr lang="en-US" sz="4000" dirty="0" err="1"/>
              <a:t>Lôd¡u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r>
              <a:rPr lang="en-US" sz="4000" dirty="0"/>
              <a:t> §</a:t>
            </a:r>
            <a:r>
              <a:rPr lang="en-US" sz="4000" dirty="0" err="1"/>
              <a:t>Úm×m</a:t>
            </a:r>
            <a:r>
              <a:rPr lang="en-US" sz="4000" dirty="0"/>
              <a:t> </a:t>
            </a:r>
            <a:r>
              <a:rPr lang="en-US" sz="4000" dirty="0" err="1"/>
              <a:t>úTôÕm</a:t>
            </a:r>
            <a:r>
              <a:rPr lang="en-US" sz="4000" dirty="0"/>
              <a:t> </a:t>
            </a:r>
            <a:r>
              <a:rPr lang="en-US" sz="4000" dirty="0" err="1"/>
              <a:t>Lôd¡u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endParaRPr lang="en-US" sz="4000" dirty="0"/>
          </a:p>
          <a:p>
            <a:r>
              <a:rPr lang="en-US" sz="4000" dirty="0" err="1"/>
              <a:t>ClúTôÕm</a:t>
            </a:r>
            <a:r>
              <a:rPr lang="en-US" sz="4000" dirty="0"/>
              <a:t> </a:t>
            </a:r>
            <a:r>
              <a:rPr lang="en-US" sz="4000" dirty="0" err="1"/>
              <a:t>GlúTôÕm</a:t>
            </a:r>
            <a:r>
              <a:rPr lang="en-US" sz="4000" dirty="0"/>
              <a:t> </a:t>
            </a:r>
            <a:r>
              <a:rPr lang="en-US" sz="4000" dirty="0" err="1"/>
              <a:t>GkSôÞm</a:t>
            </a:r>
            <a:r>
              <a:rPr lang="en-US" sz="4000" dirty="0"/>
              <a:t> </a:t>
            </a:r>
            <a:r>
              <a:rPr lang="en-US" sz="4000" dirty="0" err="1"/>
              <a:t>Lôd¡u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125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2020-10-04T01:25:10Z</dcterms:modified>
</cp:coreProperties>
</file>