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22:29.258" v="782" actId="1035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mod">
        <pc:chgData name="Samson Christopher" userId="6a13b5f1e64a53ae" providerId="LiveId" clId="{61360AC3-6AD3-417A-8CCB-3269FFF2D315}" dt="2020-03-08T03:21:42.530" v="723" actId="1036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modSp add mod">
        <pc:chgData name="Samson Christopher" userId="6a13b5f1e64a53ae" providerId="LiveId" clId="{61360AC3-6AD3-417A-8CCB-3269FFF2D315}" dt="2020-03-08T03:21:28.987" v="647" actId="1036"/>
        <pc:sldMkLst>
          <pc:docMk/>
          <pc:sldMk cId="3691270676" sldId="352"/>
        </pc:sldMkLst>
        <pc:spChg chg="add mod">
          <ac:chgData name="Samson Christopher" userId="6a13b5f1e64a53ae" providerId="LiveId" clId="{61360AC3-6AD3-417A-8CCB-3269FFF2D315}" dt="2020-03-08T03:21:28.987" v="647" actId="1036"/>
          <ac:spMkLst>
            <pc:docMk/>
            <pc:sldMk cId="3691270676" sldId="352"/>
            <ac:spMk id="2" creationId="{4F1C2D1B-F3FD-4B44-B250-86048B27ECC0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22:29.258" v="782" actId="1035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mod">
        <pc:chgData name="Samson Christopher" userId="6a13b5f1e64a53ae" providerId="LiveId" clId="{61360AC3-6AD3-417A-8CCB-3269FFF2D315}" dt="2020-03-08T03:21:09.840" v="596" actId="1036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mod">
        <pc:chgData name="Samson Christopher" userId="6a13b5f1e64a53ae" providerId="LiveId" clId="{61360AC3-6AD3-417A-8CCB-3269FFF2D315}" dt="2020-03-08T03:20:50.417" v="545" actId="1035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0:31.844" v="466" actId="1036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0:16.705" v="412" actId="1036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0:05.295" v="365" actId="1036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19:51.202" v="310" actId="1036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Sp modSp add mod">
        <pc:chgData name="Samson Christopher" userId="6a13b5f1e64a53ae" providerId="LiveId" clId="{61360AC3-6AD3-417A-8CCB-3269FFF2D315}" dt="2020-03-08T03:19:19.856" v="247" actId="1036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Sp modSp add mod">
        <pc:chgData name="Samson Christopher" userId="6a13b5f1e64a53ae" providerId="LiveId" clId="{61360AC3-6AD3-417A-8CCB-3269FFF2D315}" dt="2020-03-08T03:18:49.804" v="166" actId="1035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mod">
        <pc:chgData name="Samson Christopher" userId="6a13b5f1e64a53ae" providerId="LiveId" clId="{61360AC3-6AD3-417A-8CCB-3269FFF2D315}" dt="2020-03-08T03:18:36.436" v="110" actId="1036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59CEB-A4F3-4861-AA0A-0C5B4F257624}"/>
              </a:ext>
            </a:extLst>
          </p:cNvPr>
          <p:cNvSpPr/>
          <p:nvPr/>
        </p:nvSpPr>
        <p:spPr>
          <a:xfrm>
            <a:off x="1812524" y="5280873"/>
            <a:ext cx="85669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_]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úTôtßúYôm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3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69108E-9B39-4A98-B063-00664E87B1FC}"/>
              </a:ext>
            </a:extLst>
          </p:cNvPr>
          <p:cNvSpPr/>
          <p:nvPr/>
        </p:nvSpPr>
        <p:spPr>
          <a:xfrm>
            <a:off x="0" y="5280869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k§PôUp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e¡PôUp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¨û]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0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37045-2BAE-4F52-83E4-A680418AD49E}"/>
              </a:ext>
            </a:extLst>
          </p:cNvPr>
          <p:cNvSpPr/>
          <p:nvPr/>
        </p:nvSpPr>
        <p:spPr>
          <a:xfrm>
            <a:off x="1710431" y="5254237"/>
            <a:ext cx="8771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SUÕ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úTôûW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Ø¥jÕ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A°j§ÓYôo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4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575AE2-766F-49B2-BB8E-8B7646CC1FB8}"/>
              </a:ext>
            </a:extLst>
          </p:cNvPr>
          <p:cNvSpPr/>
          <p:nvPr/>
        </p:nvSpPr>
        <p:spPr>
          <a:xfrm>
            <a:off x="1524000" y="5263114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A§Tu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SUÕ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úTôt±ÓúYôm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1C2D1B-F3FD-4B44-B250-86048B27ECC0}"/>
              </a:ext>
            </a:extLst>
          </p:cNvPr>
          <p:cNvSpPr/>
          <p:nvPr/>
        </p:nvSpPr>
        <p:spPr>
          <a:xfrm>
            <a:off x="2052221" y="5271993"/>
            <a:ext cx="80875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Õ§Ls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Ht±úV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AY¬p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7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70A842-971A-48FC-A3A4-643972C552AA}"/>
              </a:ext>
            </a:extLst>
          </p:cNvPr>
          <p:cNvSpPr/>
          <p:nvPr/>
        </p:nvSpPr>
        <p:spPr>
          <a:xfrm>
            <a:off x="449802" y="5280866"/>
            <a:ext cx="112923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ùNu\ Sô°p Li¦u U¦lúTôp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404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1F845E-F093-42BF-89F2-55D4BF00FC0A}"/>
              </a:ext>
            </a:extLst>
          </p:cNvPr>
          <p:cNvSpPr/>
          <p:nvPr/>
        </p:nvSpPr>
        <p:spPr>
          <a:xfrm>
            <a:off x="1768136" y="5271989"/>
            <a:ext cx="86557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¿§ RVÜ 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SpÏm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5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046C4B-F0D7-4840-B69D-35039D33A6A0}"/>
              </a:ext>
            </a:extLst>
          </p:cNvPr>
          <p:cNvSpPr/>
          <p:nvPr/>
        </p:nvSpPr>
        <p:spPr>
          <a:xfrm>
            <a:off x="1834718" y="5271991"/>
            <a:ext cx="85225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Yô]m éª BÞm úRYu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YôdûL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8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E22FBE-71B0-4EF7-9F6B-9A0B8428232D}"/>
              </a:ext>
            </a:extLst>
          </p:cNvPr>
          <p:cNvSpPr/>
          <p:nvPr/>
        </p:nvSpPr>
        <p:spPr>
          <a:xfrm>
            <a:off x="698377" y="5289744"/>
            <a:ext cx="107952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AY¬u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ûXdÏm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9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F725F-B996-458E-9CAB-3AA9D4B4E2AD}"/>
              </a:ext>
            </a:extLst>
          </p:cNvPr>
          <p:cNvSpPr/>
          <p:nvPr/>
        </p:nvSpPr>
        <p:spPr>
          <a:xfrm>
            <a:off x="2050742" y="5280869"/>
            <a:ext cx="82562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Ke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TPW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e¡PúY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CBA0A2-D0FC-4A3D-96E4-A6730C973B9D}"/>
              </a:ext>
            </a:extLst>
          </p:cNvPr>
          <p:cNvSpPr/>
          <p:nvPr/>
        </p:nvSpPr>
        <p:spPr>
          <a:xfrm>
            <a:off x="1701553" y="5280871"/>
            <a:ext cx="8788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ÑRWôn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0FD93-3826-4701-854B-C358E7AB577F}"/>
              </a:ext>
            </a:extLst>
          </p:cNvPr>
          <p:cNvSpPr/>
          <p:nvPr/>
        </p:nvSpPr>
        <p:spPr>
          <a:xfrm>
            <a:off x="1634971" y="5271995"/>
            <a:ext cx="89220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BR¬jRôo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8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171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44</cp:revision>
  <dcterms:created xsi:type="dcterms:W3CDTF">2019-11-02T16:27:41Z</dcterms:created>
  <dcterms:modified xsi:type="dcterms:W3CDTF">2020-03-08T03:22:49Z</dcterms:modified>
</cp:coreProperties>
</file>