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69AB6D62-79D3-4BF0-8659-F2AB4297FE7B}"/>
    <pc:docChg chg="delSld modSld">
      <pc:chgData name="Samson Christopher" userId="6a13b5f1e64a53ae" providerId="LiveId" clId="{69AB6D62-79D3-4BF0-8659-F2AB4297FE7B}" dt="2020-07-03T12:39:30.528" v="315" actId="1036"/>
      <pc:docMkLst>
        <pc:docMk/>
      </pc:docMkLst>
      <pc:sldChg chg="del">
        <pc:chgData name="Samson Christopher" userId="6a13b5f1e64a53ae" providerId="LiveId" clId="{69AB6D62-79D3-4BF0-8659-F2AB4297FE7B}" dt="2020-07-03T12:21:47.493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9AB6D62-79D3-4BF0-8659-F2AB4297FE7B}" dt="2020-07-03T12:39:30.528" v="315" actId="1036"/>
        <pc:sldMkLst>
          <pc:docMk/>
          <pc:sldMk cId="1777894342" sldId="389"/>
        </pc:sldMkLst>
        <pc:spChg chg="add mod">
          <ac:chgData name="Samson Christopher" userId="6a13b5f1e64a53ae" providerId="LiveId" clId="{69AB6D62-79D3-4BF0-8659-F2AB4297FE7B}" dt="2020-07-03T12:39:30.528" v="315" actId="1036"/>
          <ac:spMkLst>
            <pc:docMk/>
            <pc:sldMk cId="1777894342" sldId="389"/>
            <ac:spMk id="4" creationId="{6F6D629D-CF9C-49AF-8BA7-876A264386BB}"/>
          </ac:spMkLst>
        </pc:spChg>
      </pc:sldChg>
      <pc:sldChg chg="addSp modSp mod">
        <pc:chgData name="Samson Christopher" userId="6a13b5f1e64a53ae" providerId="LiveId" clId="{69AB6D62-79D3-4BF0-8659-F2AB4297FE7B}" dt="2020-07-03T12:39:25.021" v="274" actId="1036"/>
        <pc:sldMkLst>
          <pc:docMk/>
          <pc:sldMk cId="850099564" sldId="390"/>
        </pc:sldMkLst>
        <pc:spChg chg="add mod">
          <ac:chgData name="Samson Christopher" userId="6a13b5f1e64a53ae" providerId="LiveId" clId="{69AB6D62-79D3-4BF0-8659-F2AB4297FE7B}" dt="2020-07-03T12:39:25.021" v="274" actId="1036"/>
          <ac:spMkLst>
            <pc:docMk/>
            <pc:sldMk cId="850099564" sldId="390"/>
            <ac:spMk id="4" creationId="{39426837-C766-4327-B071-9D74E6BEECE2}"/>
          </ac:spMkLst>
        </pc:spChg>
      </pc:sldChg>
      <pc:sldChg chg="addSp modSp mod">
        <pc:chgData name="Samson Christopher" userId="6a13b5f1e64a53ae" providerId="LiveId" clId="{69AB6D62-79D3-4BF0-8659-F2AB4297FE7B}" dt="2020-07-03T12:39:17.875" v="224" actId="1036"/>
        <pc:sldMkLst>
          <pc:docMk/>
          <pc:sldMk cId="944968354" sldId="391"/>
        </pc:sldMkLst>
        <pc:spChg chg="add mod">
          <ac:chgData name="Samson Christopher" userId="6a13b5f1e64a53ae" providerId="LiveId" clId="{69AB6D62-79D3-4BF0-8659-F2AB4297FE7B}" dt="2020-07-03T12:39:17.875" v="224" actId="1036"/>
          <ac:spMkLst>
            <pc:docMk/>
            <pc:sldMk cId="944968354" sldId="391"/>
            <ac:spMk id="4" creationId="{7DF876D7-C573-4885-9A4B-7EF0B643CD4E}"/>
          </ac:spMkLst>
        </pc:spChg>
      </pc:sldChg>
      <pc:sldChg chg="addSp modSp mod">
        <pc:chgData name="Samson Christopher" userId="6a13b5f1e64a53ae" providerId="LiveId" clId="{69AB6D62-79D3-4BF0-8659-F2AB4297FE7B}" dt="2020-07-03T12:39:12.094" v="183" actId="1035"/>
        <pc:sldMkLst>
          <pc:docMk/>
          <pc:sldMk cId="1414681237" sldId="392"/>
        </pc:sldMkLst>
        <pc:spChg chg="add mod">
          <ac:chgData name="Samson Christopher" userId="6a13b5f1e64a53ae" providerId="LiveId" clId="{69AB6D62-79D3-4BF0-8659-F2AB4297FE7B}" dt="2020-07-03T12:39:12.094" v="183" actId="1035"/>
          <ac:spMkLst>
            <pc:docMk/>
            <pc:sldMk cId="1414681237" sldId="392"/>
            <ac:spMk id="4" creationId="{89D666F2-59B7-4041-96D5-25C013719F2A}"/>
          </ac:spMkLst>
        </pc:spChg>
      </pc:sldChg>
      <pc:sldChg chg="addSp modSp mod">
        <pc:chgData name="Samson Christopher" userId="6a13b5f1e64a53ae" providerId="LiveId" clId="{69AB6D62-79D3-4BF0-8659-F2AB4297FE7B}" dt="2020-07-03T12:39:05.167" v="135" actId="1035"/>
        <pc:sldMkLst>
          <pc:docMk/>
          <pc:sldMk cId="4103851070" sldId="393"/>
        </pc:sldMkLst>
        <pc:spChg chg="add mod">
          <ac:chgData name="Samson Christopher" userId="6a13b5f1e64a53ae" providerId="LiveId" clId="{69AB6D62-79D3-4BF0-8659-F2AB4297FE7B}" dt="2020-07-03T12:39:05.167" v="135" actId="1035"/>
          <ac:spMkLst>
            <pc:docMk/>
            <pc:sldMk cId="4103851070" sldId="393"/>
            <ac:spMk id="4" creationId="{FA90CABE-70B8-4E31-BA5E-EEB5B01DB1BD}"/>
          </ac:spMkLst>
        </pc:spChg>
      </pc:sldChg>
      <pc:sldChg chg="addSp modSp mod">
        <pc:chgData name="Samson Christopher" userId="6a13b5f1e64a53ae" providerId="LiveId" clId="{69AB6D62-79D3-4BF0-8659-F2AB4297FE7B}" dt="2020-07-03T12:38:58.662" v="93" actId="1035"/>
        <pc:sldMkLst>
          <pc:docMk/>
          <pc:sldMk cId="659567130" sldId="394"/>
        </pc:sldMkLst>
        <pc:spChg chg="add mod">
          <ac:chgData name="Samson Christopher" userId="6a13b5f1e64a53ae" providerId="LiveId" clId="{69AB6D62-79D3-4BF0-8659-F2AB4297FE7B}" dt="2020-07-03T12:38:58.662" v="93" actId="1035"/>
          <ac:spMkLst>
            <pc:docMk/>
            <pc:sldMk cId="659567130" sldId="394"/>
            <ac:spMk id="4" creationId="{16F561EB-BBC3-48CA-9BF4-1C97FAAFEBF5}"/>
          </ac:spMkLst>
        </pc:spChg>
      </pc:sldChg>
      <pc:sldChg chg="del">
        <pc:chgData name="Samson Christopher" userId="6a13b5f1e64a53ae" providerId="LiveId" clId="{69AB6D62-79D3-4BF0-8659-F2AB4297FE7B}" dt="2020-07-03T12:23:02.096" v="19" actId="47"/>
        <pc:sldMkLst>
          <pc:docMk/>
          <pc:sldMk cId="859356432" sldId="395"/>
        </pc:sldMkLst>
      </pc:sldChg>
      <pc:sldChg chg="del">
        <pc:chgData name="Samson Christopher" userId="6a13b5f1e64a53ae" providerId="LiveId" clId="{69AB6D62-79D3-4BF0-8659-F2AB4297FE7B}" dt="2020-07-03T12:23:02.211" v="20" actId="47"/>
        <pc:sldMkLst>
          <pc:docMk/>
          <pc:sldMk cId="2025405914" sldId="396"/>
        </pc:sldMkLst>
      </pc:sldChg>
      <pc:sldChg chg="del">
        <pc:chgData name="Samson Christopher" userId="6a13b5f1e64a53ae" providerId="LiveId" clId="{69AB6D62-79D3-4BF0-8659-F2AB4297FE7B}" dt="2020-07-03T12:23:02.564" v="21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9AB6D62-79D3-4BF0-8659-F2AB4297FE7B}" dt="2020-07-03T12:23:02.859" v="22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9AB6D62-79D3-4BF0-8659-F2AB4297FE7B}" dt="2020-07-03T12:23:03.224" v="23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9AB6D62-79D3-4BF0-8659-F2AB4297FE7B}" dt="2020-07-03T12:23:03.580" v="24" actId="47"/>
        <pc:sldMkLst>
          <pc:docMk/>
          <pc:sldMk cId="642142391" sldId="400"/>
        </pc:sldMkLst>
      </pc:sldChg>
      <pc:sldChg chg="del">
        <pc:chgData name="Samson Christopher" userId="6a13b5f1e64a53ae" providerId="LiveId" clId="{69AB6D62-79D3-4BF0-8659-F2AB4297FE7B}" dt="2020-07-03T12:23:03.994" v="25" actId="47"/>
        <pc:sldMkLst>
          <pc:docMk/>
          <pc:sldMk cId="620554568" sldId="401"/>
        </pc:sldMkLst>
      </pc:sldChg>
      <pc:sldChg chg="del">
        <pc:chgData name="Samson Christopher" userId="6a13b5f1e64a53ae" providerId="LiveId" clId="{69AB6D62-79D3-4BF0-8659-F2AB4297FE7B}" dt="2020-07-03T12:23:04.432" v="26" actId="47"/>
        <pc:sldMkLst>
          <pc:docMk/>
          <pc:sldMk cId="459594907" sldId="402"/>
        </pc:sldMkLst>
      </pc:sldChg>
      <pc:sldChg chg="del">
        <pc:chgData name="Samson Christopher" userId="6a13b5f1e64a53ae" providerId="LiveId" clId="{69AB6D62-79D3-4BF0-8659-F2AB4297FE7B}" dt="2020-07-03T12:23:04.967" v="2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D629D-CF9C-49AF-8BA7-876A264386BB}"/>
              </a:ext>
            </a:extLst>
          </p:cNvPr>
          <p:cNvSpPr txBox="1"/>
          <p:nvPr/>
        </p:nvSpPr>
        <p:spPr>
          <a:xfrm>
            <a:off x="0" y="537354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LojRo</a:t>
            </a:r>
            <a:r>
              <a:rPr lang="en-US" sz="4300" dirty="0"/>
              <a:t> </a:t>
            </a:r>
            <a:r>
              <a:rPr lang="en-US" sz="4300" dirty="0" err="1"/>
              <a:t>úUp</a:t>
            </a:r>
            <a:r>
              <a:rPr lang="en-US" sz="4300" dirty="0"/>
              <a:t> </a:t>
            </a:r>
            <a:r>
              <a:rPr lang="en-US" sz="4300" dirty="0" err="1"/>
              <a:t>TôWjûR</a:t>
            </a:r>
            <a:r>
              <a:rPr lang="en-US" sz="4300" dirty="0"/>
              <a:t> </a:t>
            </a:r>
            <a:r>
              <a:rPr lang="en-US" sz="4300" dirty="0" err="1"/>
              <a:t>ûYjÕ®Ó</a:t>
            </a:r>
            <a:r>
              <a:rPr lang="en-US" sz="4300" dirty="0"/>
              <a:t> </a:t>
            </a:r>
            <a:r>
              <a:rPr lang="en-US" sz="4300" dirty="0" err="1"/>
              <a:t>LXe</a:t>
            </a:r>
            <a:r>
              <a:rPr lang="en-US" sz="4300" dirty="0"/>
              <a:t>¡ </a:t>
            </a:r>
            <a:r>
              <a:rPr lang="en-US" sz="4300" dirty="0" err="1"/>
              <a:t>R®dLôúR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AYúW</a:t>
            </a:r>
            <a:r>
              <a:rPr lang="en-US" sz="4300" dirty="0"/>
              <a:t> </a:t>
            </a:r>
            <a:r>
              <a:rPr lang="en-US" sz="4300" dirty="0" err="1"/>
              <a:t>Euû</a:t>
            </a:r>
            <a:r>
              <a:rPr lang="en-US" sz="4300" dirty="0"/>
              <a:t>] </a:t>
            </a:r>
            <a:r>
              <a:rPr lang="en-US" sz="4300" dirty="0" err="1"/>
              <a:t>BR¬lTôo</a:t>
            </a:r>
            <a:r>
              <a:rPr lang="en-US" sz="4300" dirty="0"/>
              <a:t> </a:t>
            </a:r>
            <a:r>
              <a:rPr lang="en-US" sz="4300" dirty="0" err="1"/>
              <a:t>A§NVm</a:t>
            </a:r>
            <a:r>
              <a:rPr lang="en-US" sz="4300" dirty="0"/>
              <a:t> </a:t>
            </a:r>
            <a:r>
              <a:rPr lang="en-US" sz="4300" dirty="0" err="1"/>
              <a:t>ùNnYôo</a:t>
            </a:r>
            <a:r>
              <a:rPr lang="en-US" sz="4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6837-C766-4327-B071-9D74E6BEECE2}"/>
              </a:ext>
            </a:extLst>
          </p:cNvPr>
          <p:cNvSpPr txBox="1"/>
          <p:nvPr/>
        </p:nvSpPr>
        <p:spPr>
          <a:xfrm>
            <a:off x="0" y="53748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¿§</a:t>
            </a:r>
            <a:r>
              <a:rPr lang="en-US" sz="4400" dirty="0" err="1"/>
              <a:t>Uôu</a:t>
            </a:r>
            <a:r>
              <a:rPr lang="en-US" sz="4400" dirty="0"/>
              <a:t> Rs[</a:t>
            </a:r>
            <a:r>
              <a:rPr lang="en-US" sz="4400" dirty="0" err="1"/>
              <a:t>ôP</a:t>
            </a:r>
            <a:r>
              <a:rPr lang="en-US" sz="4400" dirty="0"/>
              <a:t> ®</a:t>
            </a:r>
            <a:r>
              <a:rPr lang="en-US" sz="4400" dirty="0" err="1"/>
              <a:t>PUôhPôo</a:t>
            </a:r>
            <a:r>
              <a:rPr lang="en-US" sz="4400" dirty="0"/>
              <a:t> </a:t>
            </a:r>
          </a:p>
          <a:p>
            <a:r>
              <a:rPr lang="en-US" sz="4400" dirty="0"/>
              <a:t>¨</a:t>
            </a:r>
            <a:r>
              <a:rPr lang="en-US" sz="4400" dirty="0" err="1"/>
              <a:t>jRØm</a:t>
            </a:r>
            <a:r>
              <a:rPr lang="en-US" sz="4400" dirty="0"/>
              <a:t> </a:t>
            </a:r>
            <a:r>
              <a:rPr lang="en-US" sz="4400" dirty="0" err="1"/>
              <a:t>LôjÕ</a:t>
            </a:r>
            <a:r>
              <a:rPr lang="en-US" sz="4400" dirty="0"/>
              <a:t> </a:t>
            </a:r>
            <a:r>
              <a:rPr lang="en-US" sz="4400" dirty="0" err="1"/>
              <a:t>SPj§ÓYôo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876D7-C573-4885-9A4B-7EF0B643CD4E}"/>
              </a:ext>
            </a:extLst>
          </p:cNvPr>
          <p:cNvSpPr txBox="1"/>
          <p:nvPr/>
        </p:nvSpPr>
        <p:spPr>
          <a:xfrm>
            <a:off x="1525143" y="5374886"/>
            <a:ext cx="91417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SmûUd</a:t>
            </a:r>
            <a:r>
              <a:rPr lang="en-US" dirty="0"/>
              <a:t> </a:t>
            </a:r>
            <a:r>
              <a:rPr lang="en-US" dirty="0" err="1"/>
              <a:t>LôdÏm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]</a:t>
            </a:r>
            <a:r>
              <a:rPr lang="en-US" dirty="0" err="1"/>
              <a:t>Yo</a:t>
            </a:r>
            <a:r>
              <a:rPr lang="en-US" dirty="0"/>
              <a:t> </a:t>
            </a:r>
          </a:p>
          <a:p>
            <a:r>
              <a:rPr lang="en-US" dirty="0"/>
              <a:t>SUÕ ¨</a:t>
            </a:r>
            <a:r>
              <a:rPr lang="en-US" dirty="0" err="1"/>
              <a:t>ZXôn</a:t>
            </a:r>
            <a:r>
              <a:rPr lang="en-US" dirty="0"/>
              <a:t> </a:t>
            </a:r>
            <a:r>
              <a:rPr lang="en-US" dirty="0" err="1"/>
              <a:t>CÚd¡u</a:t>
            </a:r>
            <a:r>
              <a:rPr lang="en-US" dirty="0"/>
              <a:t>\</a:t>
            </a:r>
            <a:r>
              <a:rPr lang="en-US" dirty="0" err="1"/>
              <a:t>Yo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666F2-59B7-4041-96D5-25C013719F2A}"/>
              </a:ext>
            </a:extLst>
          </p:cNvPr>
          <p:cNvSpPr txBox="1"/>
          <p:nvPr/>
        </p:nvSpPr>
        <p:spPr>
          <a:xfrm>
            <a:off x="1584579" y="5374886"/>
            <a:ext cx="9022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RLlTàm</a:t>
            </a:r>
            <a:r>
              <a:rPr lang="en-US" dirty="0"/>
              <a:t> </a:t>
            </a:r>
            <a:r>
              <a:rPr lang="en-US" dirty="0" err="1"/>
              <a:t>RôÙm</a:t>
            </a:r>
            <a:r>
              <a:rPr lang="en-US" dirty="0"/>
              <a:t> </a:t>
            </a:r>
            <a:r>
              <a:rPr lang="en-US" dirty="0" err="1"/>
              <a:t>ûL®hPôÛm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</a:t>
            </a:r>
            <a:r>
              <a:rPr lang="en-US" dirty="0" err="1"/>
              <a:t>SmûU</a:t>
            </a:r>
            <a:r>
              <a:rPr lang="en-US" dirty="0"/>
              <a:t> </a:t>
            </a:r>
            <a:r>
              <a:rPr lang="en-US" dirty="0" err="1"/>
              <a:t>AûQjÕd</a:t>
            </a:r>
            <a:r>
              <a:rPr lang="en-US" dirty="0"/>
              <a:t> </a:t>
            </a:r>
            <a:r>
              <a:rPr lang="en-US" dirty="0" err="1"/>
              <a:t>ùLôsYôo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0CABE-70B8-4E31-BA5E-EEB5B01DB1BD}"/>
              </a:ext>
            </a:extLst>
          </p:cNvPr>
          <p:cNvSpPr txBox="1"/>
          <p:nvPr/>
        </p:nvSpPr>
        <p:spPr>
          <a:xfrm>
            <a:off x="2041779" y="5374886"/>
            <a:ext cx="81084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Nôo©p</a:t>
            </a:r>
            <a:r>
              <a:rPr lang="en-US" dirty="0"/>
              <a:t> </a:t>
            </a:r>
            <a:r>
              <a:rPr lang="en-US" dirty="0" err="1"/>
              <a:t>CÚdÏmúTôÕ</a:t>
            </a:r>
            <a:r>
              <a:rPr lang="en-US" dirty="0"/>
              <a:t> </a:t>
            </a:r>
            <a:r>
              <a:rPr lang="en-US" dirty="0" err="1"/>
              <a:t>SUdÏ</a:t>
            </a:r>
            <a:r>
              <a:rPr lang="en-US" dirty="0"/>
              <a:t> </a:t>
            </a:r>
            <a:r>
              <a:rPr lang="en-US" dirty="0" err="1"/>
              <a:t>G§Wôn</a:t>
            </a:r>
            <a:r>
              <a:rPr lang="en-US" dirty="0"/>
              <a:t> ¨</a:t>
            </a:r>
            <a:r>
              <a:rPr lang="en-US" dirty="0" err="1"/>
              <a:t>tTYu</a:t>
            </a:r>
            <a:r>
              <a:rPr lang="en-US" dirty="0"/>
              <a:t> </a:t>
            </a:r>
            <a:r>
              <a:rPr lang="en-US" dirty="0" err="1"/>
              <a:t>Vôo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561EB-BBC3-48CA-9BF4-1C97FAAFEBF5}"/>
              </a:ext>
            </a:extLst>
          </p:cNvPr>
          <p:cNvSpPr txBox="1"/>
          <p:nvPr/>
        </p:nvSpPr>
        <p:spPr>
          <a:xfrm>
            <a:off x="271272" y="5374886"/>
            <a:ext cx="116494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YôrûY</a:t>
            </a:r>
            <a:r>
              <a:rPr lang="en-US" dirty="0"/>
              <a:t> </a:t>
            </a:r>
            <a:r>
              <a:rPr lang="en-US" dirty="0" err="1"/>
              <a:t>LojRÚdÏ</a:t>
            </a:r>
            <a:r>
              <a:rPr lang="en-US" dirty="0"/>
              <a:t> </a:t>
            </a:r>
            <a:r>
              <a:rPr lang="en-US" dirty="0" err="1"/>
              <a:t>Jl×d</a:t>
            </a:r>
            <a:r>
              <a:rPr lang="en-US" dirty="0"/>
              <a:t> </a:t>
            </a:r>
            <a:r>
              <a:rPr lang="en-US" dirty="0" err="1"/>
              <a:t>ùLôÓlúTôm</a:t>
            </a:r>
            <a:r>
              <a:rPr lang="en-US" dirty="0"/>
              <a:t> </a:t>
            </a:r>
          </a:p>
          <a:p>
            <a:r>
              <a:rPr lang="en-US" dirty="0" err="1"/>
              <a:t>AYúW</a:t>
            </a:r>
            <a:r>
              <a:rPr lang="en-US" dirty="0"/>
              <a:t> </a:t>
            </a:r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YôndLf</a:t>
            </a:r>
            <a:r>
              <a:rPr lang="en-US" dirty="0"/>
              <a:t> </a:t>
            </a:r>
            <a:r>
              <a:rPr lang="en-US" dirty="0" err="1"/>
              <a:t>ùNnYôo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79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2020-07-03T12:39:33Z</dcterms:modified>
</cp:coreProperties>
</file>