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DA4A6101-B653-4C34-9D10-EA6055065733}"/>
    <pc:docChg chg="modSld">
      <pc:chgData name="Samson Christopher" userId="6a13b5f1e64a53ae" providerId="LiveId" clId="{DA4A6101-B653-4C34-9D10-EA6055065733}" dt="2020-08-14T12:17:03.224" v="122" actId="1036"/>
      <pc:docMkLst>
        <pc:docMk/>
      </pc:docMkLst>
      <pc:sldChg chg="modSp mod">
        <pc:chgData name="Samson Christopher" userId="6a13b5f1e64a53ae" providerId="LiveId" clId="{DA4A6101-B653-4C34-9D10-EA6055065733}" dt="2020-08-14T12:15:14.144" v="6" actId="1035"/>
        <pc:sldMkLst>
          <pc:docMk/>
          <pc:sldMk cId="2739928220" sldId="348"/>
        </pc:sldMkLst>
        <pc:spChg chg="mod">
          <ac:chgData name="Samson Christopher" userId="6a13b5f1e64a53ae" providerId="LiveId" clId="{DA4A6101-B653-4C34-9D10-EA6055065733}" dt="2020-08-14T12:15:14.144" v="6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modSp mod">
        <pc:chgData name="Samson Christopher" userId="6a13b5f1e64a53ae" providerId="LiveId" clId="{DA4A6101-B653-4C34-9D10-EA6055065733}" dt="2020-08-14T12:15:17.750" v="8" actId="404"/>
        <pc:sldMkLst>
          <pc:docMk/>
          <pc:sldMk cId="1899163883" sldId="349"/>
        </pc:sldMkLst>
        <pc:spChg chg="mod">
          <ac:chgData name="Samson Christopher" userId="6a13b5f1e64a53ae" providerId="LiveId" clId="{DA4A6101-B653-4C34-9D10-EA6055065733}" dt="2020-08-14T12:15:17.750" v="8" actId="404"/>
          <ac:spMkLst>
            <pc:docMk/>
            <pc:sldMk cId="1899163883" sldId="349"/>
            <ac:spMk id="2" creationId="{628D8ED7-5A49-4FFA-B0E1-1146A905A753}"/>
          </ac:spMkLst>
        </pc:spChg>
      </pc:sldChg>
      <pc:sldChg chg="modSp mod">
        <pc:chgData name="Samson Christopher" userId="6a13b5f1e64a53ae" providerId="LiveId" clId="{DA4A6101-B653-4C34-9D10-EA6055065733}" dt="2020-08-14T12:15:24.448" v="16" actId="1035"/>
        <pc:sldMkLst>
          <pc:docMk/>
          <pc:sldMk cId="407206610" sldId="350"/>
        </pc:sldMkLst>
        <pc:spChg chg="mod">
          <ac:chgData name="Samson Christopher" userId="6a13b5f1e64a53ae" providerId="LiveId" clId="{DA4A6101-B653-4C34-9D10-EA6055065733}" dt="2020-08-14T12:15:24.448" v="16" actId="1035"/>
          <ac:spMkLst>
            <pc:docMk/>
            <pc:sldMk cId="407206610" sldId="350"/>
            <ac:spMk id="2" creationId="{7BE43085-63A6-4D98-8E46-AA6CA83288F8}"/>
          </ac:spMkLst>
        </pc:spChg>
      </pc:sldChg>
      <pc:sldChg chg="modSp mod">
        <pc:chgData name="Samson Christopher" userId="6a13b5f1e64a53ae" providerId="LiveId" clId="{DA4A6101-B653-4C34-9D10-EA6055065733}" dt="2020-08-14T12:15:31.092" v="27" actId="1036"/>
        <pc:sldMkLst>
          <pc:docMk/>
          <pc:sldMk cId="794028192" sldId="351"/>
        </pc:sldMkLst>
        <pc:spChg chg="mod">
          <ac:chgData name="Samson Christopher" userId="6a13b5f1e64a53ae" providerId="LiveId" clId="{DA4A6101-B653-4C34-9D10-EA6055065733}" dt="2020-08-14T12:15:31.092" v="27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modSp mod">
        <pc:chgData name="Samson Christopher" userId="6a13b5f1e64a53ae" providerId="LiveId" clId="{DA4A6101-B653-4C34-9D10-EA6055065733}" dt="2020-08-14T12:15:37.594" v="39" actId="1035"/>
        <pc:sldMkLst>
          <pc:docMk/>
          <pc:sldMk cId="3529739420" sldId="352"/>
        </pc:sldMkLst>
        <pc:spChg chg="mod">
          <ac:chgData name="Samson Christopher" userId="6a13b5f1e64a53ae" providerId="LiveId" clId="{DA4A6101-B653-4C34-9D10-EA6055065733}" dt="2020-08-14T12:15:37.594" v="3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modSp mod">
        <pc:chgData name="Samson Christopher" userId="6a13b5f1e64a53ae" providerId="LiveId" clId="{DA4A6101-B653-4C34-9D10-EA6055065733}" dt="2020-08-14T12:15:44.394" v="46" actId="1035"/>
        <pc:sldMkLst>
          <pc:docMk/>
          <pc:sldMk cId="1197858742" sldId="353"/>
        </pc:sldMkLst>
        <pc:spChg chg="mod">
          <ac:chgData name="Samson Christopher" userId="6a13b5f1e64a53ae" providerId="LiveId" clId="{DA4A6101-B653-4C34-9D10-EA6055065733}" dt="2020-08-14T12:15:44.394" v="46" actId="1035"/>
          <ac:spMkLst>
            <pc:docMk/>
            <pc:sldMk cId="1197858742" sldId="353"/>
            <ac:spMk id="2" creationId="{EA11F028-53DA-4637-AD2B-00CBDCB241F7}"/>
          </ac:spMkLst>
        </pc:spChg>
      </pc:sldChg>
      <pc:sldChg chg="modSp mod">
        <pc:chgData name="Samson Christopher" userId="6a13b5f1e64a53ae" providerId="LiveId" clId="{DA4A6101-B653-4C34-9D10-EA6055065733}" dt="2020-08-14T12:15:51.188" v="61" actId="1035"/>
        <pc:sldMkLst>
          <pc:docMk/>
          <pc:sldMk cId="1681183546" sldId="354"/>
        </pc:sldMkLst>
        <pc:spChg chg="mod">
          <ac:chgData name="Samson Christopher" userId="6a13b5f1e64a53ae" providerId="LiveId" clId="{DA4A6101-B653-4C34-9D10-EA6055065733}" dt="2020-08-14T12:15:51.188" v="61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modSp mod">
        <pc:chgData name="Samson Christopher" userId="6a13b5f1e64a53ae" providerId="LiveId" clId="{DA4A6101-B653-4C34-9D10-EA6055065733}" dt="2020-08-14T12:15:58.353" v="69" actId="1035"/>
        <pc:sldMkLst>
          <pc:docMk/>
          <pc:sldMk cId="1628398830" sldId="355"/>
        </pc:sldMkLst>
        <pc:spChg chg="mod">
          <ac:chgData name="Samson Christopher" userId="6a13b5f1e64a53ae" providerId="LiveId" clId="{DA4A6101-B653-4C34-9D10-EA6055065733}" dt="2020-08-14T12:15:58.353" v="69" actId="1035"/>
          <ac:spMkLst>
            <pc:docMk/>
            <pc:sldMk cId="1628398830" sldId="355"/>
            <ac:spMk id="2" creationId="{EDDDE465-7E73-44B9-A8EB-183B35B574DE}"/>
          </ac:spMkLst>
        </pc:spChg>
      </pc:sldChg>
      <pc:sldChg chg="modSp mod">
        <pc:chgData name="Samson Christopher" userId="6a13b5f1e64a53ae" providerId="LiveId" clId="{DA4A6101-B653-4C34-9D10-EA6055065733}" dt="2020-08-14T12:16:06.330" v="82" actId="1035"/>
        <pc:sldMkLst>
          <pc:docMk/>
          <pc:sldMk cId="2722281114" sldId="356"/>
        </pc:sldMkLst>
        <pc:spChg chg="mod">
          <ac:chgData name="Samson Christopher" userId="6a13b5f1e64a53ae" providerId="LiveId" clId="{DA4A6101-B653-4C34-9D10-EA6055065733}" dt="2020-08-14T12:16:06.330" v="82" actId="1035"/>
          <ac:spMkLst>
            <pc:docMk/>
            <pc:sldMk cId="2722281114" sldId="356"/>
            <ac:spMk id="2" creationId="{D5F7EA0F-6AC1-47DB-837B-85568939B944}"/>
          </ac:spMkLst>
        </pc:spChg>
      </pc:sldChg>
      <pc:sldChg chg="modSp mod">
        <pc:chgData name="Samson Christopher" userId="6a13b5f1e64a53ae" providerId="LiveId" clId="{DA4A6101-B653-4C34-9D10-EA6055065733}" dt="2020-08-14T12:16:13.002" v="89" actId="1036"/>
        <pc:sldMkLst>
          <pc:docMk/>
          <pc:sldMk cId="1855167919" sldId="357"/>
        </pc:sldMkLst>
        <pc:spChg chg="mod">
          <ac:chgData name="Samson Christopher" userId="6a13b5f1e64a53ae" providerId="LiveId" clId="{DA4A6101-B653-4C34-9D10-EA6055065733}" dt="2020-08-14T12:16:13.002" v="89" actId="1036"/>
          <ac:spMkLst>
            <pc:docMk/>
            <pc:sldMk cId="1855167919" sldId="357"/>
            <ac:spMk id="2" creationId="{201B2387-FD48-4A83-A825-BBDE6E5DF584}"/>
          </ac:spMkLst>
        </pc:spChg>
      </pc:sldChg>
      <pc:sldChg chg="modSp mod">
        <pc:chgData name="Samson Christopher" userId="6a13b5f1e64a53ae" providerId="LiveId" clId="{DA4A6101-B653-4C34-9D10-EA6055065733}" dt="2020-08-14T12:16:35.731" v="101" actId="255"/>
        <pc:sldMkLst>
          <pc:docMk/>
          <pc:sldMk cId="3173169759" sldId="358"/>
        </pc:sldMkLst>
        <pc:spChg chg="mod">
          <ac:chgData name="Samson Christopher" userId="6a13b5f1e64a53ae" providerId="LiveId" clId="{DA4A6101-B653-4C34-9D10-EA6055065733}" dt="2020-08-14T12:16:35.731" v="101" actId="255"/>
          <ac:spMkLst>
            <pc:docMk/>
            <pc:sldMk cId="3173169759" sldId="358"/>
            <ac:spMk id="2" creationId="{95489660-9B3B-4F47-B020-523D526C96A8}"/>
          </ac:spMkLst>
        </pc:spChg>
      </pc:sldChg>
      <pc:sldChg chg="modSp mod">
        <pc:chgData name="Samson Christopher" userId="6a13b5f1e64a53ae" providerId="LiveId" clId="{DA4A6101-B653-4C34-9D10-EA6055065733}" dt="2020-08-14T12:16:48.863" v="113" actId="1036"/>
        <pc:sldMkLst>
          <pc:docMk/>
          <pc:sldMk cId="2149948004" sldId="359"/>
        </pc:sldMkLst>
        <pc:spChg chg="mod">
          <ac:chgData name="Samson Christopher" userId="6a13b5f1e64a53ae" providerId="LiveId" clId="{DA4A6101-B653-4C34-9D10-EA6055065733}" dt="2020-08-14T12:16:48.863" v="113" actId="1036"/>
          <ac:spMkLst>
            <pc:docMk/>
            <pc:sldMk cId="2149948004" sldId="359"/>
            <ac:spMk id="2" creationId="{13D8CC24-CB19-457F-8A55-29FC45B93A4C}"/>
          </ac:spMkLst>
        </pc:spChg>
      </pc:sldChg>
      <pc:sldChg chg="modSp mod">
        <pc:chgData name="Samson Christopher" userId="6a13b5f1e64a53ae" providerId="LiveId" clId="{DA4A6101-B653-4C34-9D10-EA6055065733}" dt="2020-08-14T12:17:03.224" v="122" actId="1036"/>
        <pc:sldMkLst>
          <pc:docMk/>
          <pc:sldMk cId="4030624451" sldId="360"/>
        </pc:sldMkLst>
        <pc:spChg chg="mod">
          <ac:chgData name="Samson Christopher" userId="6a13b5f1e64a53ae" providerId="LiveId" clId="{DA4A6101-B653-4C34-9D10-EA6055065733}" dt="2020-08-14T12:17:03.224" v="122" actId="1036"/>
          <ac:spMkLst>
            <pc:docMk/>
            <pc:sldMk cId="4030624451" sldId="360"/>
            <ac:spMk id="2" creationId="{6779C2BE-2816-4622-8308-C514336F8684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1:21:14.957" v="2221" actId="1035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1:21:14.957" v="2221" actId="1035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modSp add mod">
        <pc:chgData name="Samson Christopher" userId="6a13b5f1e64a53ae" providerId="LiveId" clId="{D6148617-26E0-4B86-85CA-0C907977EB3A}" dt="2020-03-08T01:20:23.033" v="2156" actId="1036"/>
        <pc:sldMkLst>
          <pc:docMk/>
          <pc:sldMk cId="1899163883" sldId="349"/>
        </pc:sldMkLst>
        <pc:spChg chg="add mod">
          <ac:chgData name="Samson Christopher" userId="6a13b5f1e64a53ae" providerId="LiveId" clId="{D6148617-26E0-4B86-85CA-0C907977EB3A}" dt="2020-03-08T01:20:23.033" v="2156" actId="1036"/>
          <ac:spMkLst>
            <pc:docMk/>
            <pc:sldMk cId="1899163883" sldId="349"/>
            <ac:spMk id="2" creationId="{628D8ED7-5A49-4FFA-B0E1-1146A905A753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mod">
        <pc:chgData name="Samson Christopher" userId="6a13b5f1e64a53ae" providerId="LiveId" clId="{D6148617-26E0-4B86-85CA-0C907977EB3A}" dt="2020-03-08T01:19:49.787" v="2085" actId="1036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mod">
        <pc:chgData name="Samson Christopher" userId="6a13b5f1e64a53ae" providerId="LiveId" clId="{D6148617-26E0-4B86-85CA-0C907977EB3A}" dt="2020-03-08T01:19:13.471" v="2022" actId="1036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mod">
        <pc:chgData name="Samson Christopher" userId="6a13b5f1e64a53ae" providerId="LiveId" clId="{D6148617-26E0-4B86-85CA-0C907977EB3A}" dt="2020-03-08T01:18:49.841" v="1949" actId="1035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1:16:38.681" v="1889" actId="1036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mod">
        <pc:chgData name="Samson Christopher" userId="6a13b5f1e64a53ae" providerId="LiveId" clId="{D6148617-26E0-4B86-85CA-0C907977EB3A}" dt="2020-03-08T01:16:04.980" v="1834" actId="1035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mod">
        <pc:chgData name="Samson Christopher" userId="6a13b5f1e64a53ae" providerId="LiveId" clId="{D6148617-26E0-4B86-85CA-0C907977EB3A}" dt="2020-03-08T01:15:28.463" v="1771" actId="1036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mod">
        <pc:chgData name="Samson Christopher" userId="6a13b5f1e64a53ae" providerId="LiveId" clId="{D6148617-26E0-4B86-85CA-0C907977EB3A}" dt="2020-03-08T01:14:43.048" v="1697" actId="1036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mod">
        <pc:chgData name="Samson Christopher" userId="6a13b5f1e64a53ae" providerId="LiveId" clId="{D6148617-26E0-4B86-85CA-0C907977EB3A}" dt="2020-03-08T01:13:42.605" v="1644" actId="1035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Sp modSp add mod">
        <pc:chgData name="Samson Christopher" userId="6a13b5f1e64a53ae" providerId="LiveId" clId="{D6148617-26E0-4B86-85CA-0C907977EB3A}" dt="2020-03-08T01:11:31.163" v="1591" actId="1035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mod">
        <pc:chgData name="Samson Christopher" userId="6a13b5f1e64a53ae" providerId="LiveId" clId="{D6148617-26E0-4B86-85CA-0C907977EB3A}" dt="2020-03-08T01:10:30.867" v="1520" actId="1076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Sp modSp add mod">
        <pc:chgData name="Samson Christopher" userId="6a13b5f1e64a53ae" providerId="LiveId" clId="{D6148617-26E0-4B86-85CA-0C907977EB3A}" dt="2020-03-08T01:09:01.796" v="1499" actId="1036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A9FF10-E5F6-4A40-A14C-4F372ED73C5E}"/>
              </a:ext>
            </a:extLst>
          </p:cNvPr>
          <p:cNvSpPr/>
          <p:nvPr/>
        </p:nvSpPr>
        <p:spPr>
          <a:xfrm>
            <a:off x="0" y="53775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LÚûQl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AuúT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B,,B,,B,,B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EmûUVpXôUp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dLôÚªpûX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2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1B2387-FD48-4A83-A825-BBDE6E5DF584}"/>
              </a:ext>
            </a:extLst>
          </p:cNvPr>
          <p:cNvSpPr/>
          <p:nvPr/>
        </p:nvSpPr>
        <p:spPr>
          <a:xfrm>
            <a:off x="699947" y="5651652"/>
            <a:ext cx="107921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Li½ûW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úTôd¡Óm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6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489660-9B3B-4F47-B020-523D526C96A8}"/>
              </a:ext>
            </a:extLst>
          </p:cNvPr>
          <p:cNvSpPr/>
          <p:nvPr/>
        </p:nvSpPr>
        <p:spPr>
          <a:xfrm>
            <a:off x="-1" y="5380968"/>
            <a:ext cx="12191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úYLm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YÚm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úYLm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YÚm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B,,B,,B,,B</a:t>
            </a:r>
          </a:p>
          <a:p>
            <a:pPr algn="ctr"/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Lôj§ÚkÕ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YôÓ¡uú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317316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D8CC24-CB19-457F-8A55-29FC45B93A4C}"/>
              </a:ext>
            </a:extLst>
          </p:cNvPr>
          <p:cNvSpPr/>
          <p:nvPr/>
        </p:nvSpPr>
        <p:spPr>
          <a:xfrm>
            <a:off x="680629" y="5635817"/>
            <a:ext cx="108307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Vôj§ûW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4994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79C2BE-2816-4622-8308-C514336F8684}"/>
              </a:ext>
            </a:extLst>
          </p:cNvPr>
          <p:cNvSpPr/>
          <p:nvPr/>
        </p:nvSpPr>
        <p:spPr>
          <a:xfrm>
            <a:off x="0" y="5373067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úULj§p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Nk§jÕ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úULj§p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Nk§jÕ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B,,B,,B,,B</a:t>
            </a:r>
          </a:p>
          <a:p>
            <a:pPr algn="ctr"/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j§V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LôXUôn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Yôrk§ÓúYu</a:t>
            </a:r>
            <a:endParaRPr lang="en-US" sz="4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2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8D8ED7-5A49-4FFA-B0E1-1146A905A753}"/>
              </a:ext>
            </a:extLst>
          </p:cNvPr>
          <p:cNvSpPr/>
          <p:nvPr/>
        </p:nvSpPr>
        <p:spPr>
          <a:xfrm>
            <a:off x="1364315" y="5667940"/>
            <a:ext cx="94633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6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E43085-63A6-4D98-8E46-AA6CA83288F8}"/>
              </a:ext>
            </a:extLst>
          </p:cNvPr>
          <p:cNvSpPr/>
          <p:nvPr/>
        </p:nvSpPr>
        <p:spPr>
          <a:xfrm>
            <a:off x="-1" y="536720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Au©u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Y¥úY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Au©u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Y¥úY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B,,B,,B,,B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HûZd¡We¡Óm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HûNVô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EAA7D1-F480-4128-BACB-E1EB180A1BBB}"/>
              </a:ext>
            </a:extLst>
          </p:cNvPr>
          <p:cNvSpPr/>
          <p:nvPr/>
        </p:nvSpPr>
        <p:spPr>
          <a:xfrm>
            <a:off x="931972" y="5669410"/>
            <a:ext cx="103280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úRY²u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ùNn§Pf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ùNnÙm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02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013831-F9B8-4122-92F3-37BE5A5C254B}"/>
              </a:ext>
            </a:extLst>
          </p:cNvPr>
          <p:cNvSpPr/>
          <p:nvPr/>
        </p:nvSpPr>
        <p:spPr>
          <a:xfrm>
            <a:off x="0" y="53657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VôLUôÉúW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VôLUôÉúW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B,,B,,B,,B</a:t>
            </a:r>
          </a:p>
          <a:p>
            <a:pPr algn="ctr"/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¥] Es[m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L°áÚúU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3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11F028-53DA-4637-AD2B-00CBDCB241F7}"/>
              </a:ext>
            </a:extLst>
          </p:cNvPr>
          <p:cNvSpPr/>
          <p:nvPr/>
        </p:nvSpPr>
        <p:spPr>
          <a:xfrm>
            <a:off x="1530437" y="5652631"/>
            <a:ext cx="91311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5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6C38BF-0932-43B2-9C5B-8CB075C71ABF}"/>
              </a:ext>
            </a:extLst>
          </p:cNvPr>
          <p:cNvSpPr/>
          <p:nvPr/>
        </p:nvSpPr>
        <p:spPr>
          <a:xfrm>
            <a:off x="0" y="537559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Au©u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LPúX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Au©u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LPúX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B,,B,,B,,B</a:t>
            </a:r>
          </a:p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Au©]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EÚYôd¡ÉúWô</a:t>
            </a:r>
            <a:endParaRPr lang="en-US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8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DDE465-7E73-44B9-A8EB-183B35B574DE}"/>
              </a:ext>
            </a:extLst>
          </p:cNvPr>
          <p:cNvSpPr/>
          <p:nvPr/>
        </p:nvSpPr>
        <p:spPr>
          <a:xfrm>
            <a:off x="913575" y="5670875"/>
            <a:ext cx="103648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LxPeLs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®XL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ùLôÓj¾úW</a:t>
            </a:r>
          </a:p>
        </p:txBody>
      </p:sp>
    </p:spTree>
    <p:extLst>
      <p:ext uri="{BB962C8B-B14F-4D97-AF65-F5344CB8AC3E}">
        <p14:creationId xmlns:p14="http://schemas.microsoft.com/office/powerpoint/2010/main" val="162839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F7EA0F-6AC1-47DB-837B-85568939B944}"/>
              </a:ext>
            </a:extLst>
          </p:cNvPr>
          <p:cNvSpPr/>
          <p:nvPr/>
        </p:nvSpPr>
        <p:spPr>
          <a:xfrm>
            <a:off x="0" y="536769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LôQ-úSNo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LôQ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B,,B,,B,,B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úRm©ÓúR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BûN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Eu²úX</a:t>
            </a:r>
          </a:p>
        </p:txBody>
      </p:sp>
    </p:spTree>
    <p:extLst>
      <p:ext uri="{BB962C8B-B14F-4D97-AF65-F5344CB8AC3E}">
        <p14:creationId xmlns:p14="http://schemas.microsoft.com/office/powerpoint/2010/main" val="272228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</TotalTime>
  <Words>205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43</cp:revision>
  <dcterms:created xsi:type="dcterms:W3CDTF">2019-11-02T16:27:41Z</dcterms:created>
  <dcterms:modified xsi:type="dcterms:W3CDTF">2020-08-14T12:17:07Z</dcterms:modified>
</cp:coreProperties>
</file>