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43E6F-92F5-41C3-9AB0-B2AB782834A3}"/>
              </a:ext>
            </a:extLst>
          </p:cNvPr>
          <p:cNvSpPr/>
          <p:nvPr/>
        </p:nvSpPr>
        <p:spPr>
          <a:xfrm>
            <a:off x="-1" y="536076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912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1F461-2390-4D06-963A-C3BD76AF4F67}"/>
              </a:ext>
            </a:extLst>
          </p:cNvPr>
          <p:cNvSpPr/>
          <p:nvPr/>
        </p:nvSpPr>
        <p:spPr>
          <a:xfrm>
            <a:off x="0" y="5343013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ERÓL°u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L²Vô¡V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vúRôj§Wl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TûV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ùNÛjÕ¡uú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5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48034-8EE2-4660-B375-EB695A064EF3}"/>
              </a:ext>
            </a:extLst>
          </p:cNvPr>
          <p:cNvSpPr/>
          <p:nvPr/>
        </p:nvSpPr>
        <p:spPr>
          <a:xfrm>
            <a:off x="-1" y="531637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TôYdLû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Øt±ÛUôL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ÑjRØs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CWjRj§tÏs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úRônjR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8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010008-95AB-42C0-94F9-199F083F81C7}"/>
              </a:ext>
            </a:extLst>
          </p:cNvPr>
          <p:cNvSpPr/>
          <p:nvPr/>
        </p:nvSpPr>
        <p:spPr>
          <a:xfrm>
            <a:off x="0" y="5351891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GuàûPV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úSônLû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LôVeL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endParaRPr lang="en-US" sz="45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dÏUôn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¾ojR§]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endParaRPr lang="en-US" sz="45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91ED7-1AA5-4F34-91BE-CEBA52AD18F3}"/>
              </a:ext>
            </a:extLst>
          </p:cNvPr>
          <p:cNvSpPr/>
          <p:nvPr/>
        </p:nvSpPr>
        <p:spPr>
          <a:xfrm>
            <a:off x="0" y="5387403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BLôVjÕ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Th£Lû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uTo</a:t>
            </a:r>
            <a:r>
              <a:rPr lang="el-GR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dIm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4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uTo</a:t>
            </a:r>
            <a:r>
              <a:rPr lang="el-GR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lTRop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endParaRPr lang="en-US" sz="4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2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96426-FF4C-494D-9F93-610499F2C24A}"/>
              </a:ext>
            </a:extLst>
          </p:cNvPr>
          <p:cNvSpPr/>
          <p:nvPr/>
        </p:nvSpPr>
        <p:spPr>
          <a:xfrm>
            <a:off x="0" y="5369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[j §]m Fi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[d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LYûXVt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C3C3D9-93CE-4A3F-9EA7-BB3E880BD269}"/>
              </a:ext>
            </a:extLst>
          </p:cNvPr>
          <p:cNvSpPr/>
          <p:nvPr/>
        </p:nvSpPr>
        <p:spPr>
          <a:xfrm>
            <a:off x="0" y="532525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GußûWjúRôú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137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2020-03-08T03:30:48Z</dcterms:modified>
</cp:coreProperties>
</file>