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0F1909BA-025A-4D7F-BE4C-7B466405CBFE}"/>
    <pc:docChg chg="delSld modSld">
      <pc:chgData name="Samson Christopher" userId="6a13b5f1e64a53ae" providerId="LiveId" clId="{0F1909BA-025A-4D7F-BE4C-7B466405CBFE}" dt="2020-09-15T19:35:25.136" v="311" actId="1035"/>
      <pc:docMkLst>
        <pc:docMk/>
      </pc:docMkLst>
      <pc:sldChg chg="del">
        <pc:chgData name="Samson Christopher" userId="6a13b5f1e64a53ae" providerId="LiveId" clId="{0F1909BA-025A-4D7F-BE4C-7B466405CBFE}" dt="2020-09-15T19:33:41.023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F1909BA-025A-4D7F-BE4C-7B466405CBFE}" dt="2020-09-15T19:34:13.905" v="71" actId="1036"/>
        <pc:sldMkLst>
          <pc:docMk/>
          <pc:sldMk cId="1777894342" sldId="389"/>
        </pc:sldMkLst>
        <pc:spChg chg="add mod">
          <ac:chgData name="Samson Christopher" userId="6a13b5f1e64a53ae" providerId="LiveId" clId="{0F1909BA-025A-4D7F-BE4C-7B466405CBFE}" dt="2020-09-15T19:34:13.905" v="71" actId="1036"/>
          <ac:spMkLst>
            <pc:docMk/>
            <pc:sldMk cId="1777894342" sldId="389"/>
            <ac:spMk id="4" creationId="{B2A89652-9686-497F-8C46-01F209E2F370}"/>
          </ac:spMkLst>
        </pc:spChg>
      </pc:sldChg>
      <pc:sldChg chg="addSp modSp mod">
        <pc:chgData name="Samson Christopher" userId="6a13b5f1e64a53ae" providerId="LiveId" clId="{0F1909BA-025A-4D7F-BE4C-7B466405CBFE}" dt="2020-09-15T19:34:29.941" v="126" actId="1035"/>
        <pc:sldMkLst>
          <pc:docMk/>
          <pc:sldMk cId="850099564" sldId="390"/>
        </pc:sldMkLst>
        <pc:spChg chg="add mod">
          <ac:chgData name="Samson Christopher" userId="6a13b5f1e64a53ae" providerId="LiveId" clId="{0F1909BA-025A-4D7F-BE4C-7B466405CBFE}" dt="2020-09-15T19:34:29.941" v="126" actId="1035"/>
          <ac:spMkLst>
            <pc:docMk/>
            <pc:sldMk cId="850099564" sldId="390"/>
            <ac:spMk id="4" creationId="{7E3D4E23-E8FD-498E-982B-F9E1A2730FFC}"/>
          </ac:spMkLst>
        </pc:spChg>
      </pc:sldChg>
      <pc:sldChg chg="addSp modSp mod">
        <pc:chgData name="Samson Christopher" userId="6a13b5f1e64a53ae" providerId="LiveId" clId="{0F1909BA-025A-4D7F-BE4C-7B466405CBFE}" dt="2020-09-15T19:34:45.611" v="187" actId="1035"/>
        <pc:sldMkLst>
          <pc:docMk/>
          <pc:sldMk cId="944968354" sldId="391"/>
        </pc:sldMkLst>
        <pc:spChg chg="add mod">
          <ac:chgData name="Samson Christopher" userId="6a13b5f1e64a53ae" providerId="LiveId" clId="{0F1909BA-025A-4D7F-BE4C-7B466405CBFE}" dt="2020-09-15T19:34:45.611" v="187" actId="1035"/>
          <ac:spMkLst>
            <pc:docMk/>
            <pc:sldMk cId="944968354" sldId="391"/>
            <ac:spMk id="4" creationId="{FA9404FA-4EE6-44B4-AC84-60743D234BF9}"/>
          </ac:spMkLst>
        </pc:spChg>
      </pc:sldChg>
      <pc:sldChg chg="addSp modSp mod">
        <pc:chgData name="Samson Christopher" userId="6a13b5f1e64a53ae" providerId="LiveId" clId="{0F1909BA-025A-4D7F-BE4C-7B466405CBFE}" dt="2020-09-15T19:35:05.629" v="250" actId="1035"/>
        <pc:sldMkLst>
          <pc:docMk/>
          <pc:sldMk cId="1414681237" sldId="392"/>
        </pc:sldMkLst>
        <pc:spChg chg="add mod">
          <ac:chgData name="Samson Christopher" userId="6a13b5f1e64a53ae" providerId="LiveId" clId="{0F1909BA-025A-4D7F-BE4C-7B466405CBFE}" dt="2020-09-15T19:35:05.629" v="250" actId="1035"/>
          <ac:spMkLst>
            <pc:docMk/>
            <pc:sldMk cId="1414681237" sldId="392"/>
            <ac:spMk id="4" creationId="{AC0A951D-74C1-412E-BC15-AB2AD8B5E961}"/>
          </ac:spMkLst>
        </pc:spChg>
      </pc:sldChg>
      <pc:sldChg chg="addSp modSp mod">
        <pc:chgData name="Samson Christopher" userId="6a13b5f1e64a53ae" providerId="LiveId" clId="{0F1909BA-025A-4D7F-BE4C-7B466405CBFE}" dt="2020-09-15T19:35:25.136" v="311" actId="1035"/>
        <pc:sldMkLst>
          <pc:docMk/>
          <pc:sldMk cId="4103851070" sldId="393"/>
        </pc:sldMkLst>
        <pc:spChg chg="add mod">
          <ac:chgData name="Samson Christopher" userId="6a13b5f1e64a53ae" providerId="LiveId" clId="{0F1909BA-025A-4D7F-BE4C-7B466405CBFE}" dt="2020-09-15T19:35:25.136" v="311" actId="1035"/>
          <ac:spMkLst>
            <pc:docMk/>
            <pc:sldMk cId="4103851070" sldId="393"/>
            <ac:spMk id="4" creationId="{8B379B5B-78BD-428E-B8D8-7F6C06D896B2}"/>
          </ac:spMkLst>
        </pc:spChg>
      </pc:sldChg>
      <pc:sldChg chg="del">
        <pc:chgData name="Samson Christopher" userId="6a13b5f1e64a53ae" providerId="LiveId" clId="{0F1909BA-025A-4D7F-BE4C-7B466405CBFE}" dt="2020-09-15T19:33:23.809" v="7" actId="47"/>
        <pc:sldMkLst>
          <pc:docMk/>
          <pc:sldMk cId="659567130" sldId="394"/>
        </pc:sldMkLst>
      </pc:sldChg>
      <pc:sldChg chg="del">
        <pc:chgData name="Samson Christopher" userId="6a13b5f1e64a53ae" providerId="LiveId" clId="{0F1909BA-025A-4D7F-BE4C-7B466405CBFE}" dt="2020-09-15T19:33:24.044" v="8" actId="47"/>
        <pc:sldMkLst>
          <pc:docMk/>
          <pc:sldMk cId="859356432" sldId="395"/>
        </pc:sldMkLst>
      </pc:sldChg>
      <pc:sldChg chg="del">
        <pc:chgData name="Samson Christopher" userId="6a13b5f1e64a53ae" providerId="LiveId" clId="{0F1909BA-025A-4D7F-BE4C-7B466405CBFE}" dt="2020-09-15T19:33:24.227" v="9" actId="47"/>
        <pc:sldMkLst>
          <pc:docMk/>
          <pc:sldMk cId="2025405914" sldId="396"/>
        </pc:sldMkLst>
      </pc:sldChg>
      <pc:sldChg chg="del">
        <pc:chgData name="Samson Christopher" userId="6a13b5f1e64a53ae" providerId="LiveId" clId="{0F1909BA-025A-4D7F-BE4C-7B466405CBFE}" dt="2020-09-15T19:33:24.423" v="10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F1909BA-025A-4D7F-BE4C-7B466405CBFE}" dt="2020-09-15T19:33:24.807" v="1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F1909BA-025A-4D7F-BE4C-7B466405CBFE}" dt="2020-09-15T19:33:25.066" v="1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F1909BA-025A-4D7F-BE4C-7B466405CBFE}" dt="2020-09-15T19:33:25.578" v="13" actId="47"/>
        <pc:sldMkLst>
          <pc:docMk/>
          <pc:sldMk cId="642142391" sldId="400"/>
        </pc:sldMkLst>
      </pc:sldChg>
      <pc:sldChg chg="del">
        <pc:chgData name="Samson Christopher" userId="6a13b5f1e64a53ae" providerId="LiveId" clId="{0F1909BA-025A-4D7F-BE4C-7B466405CBFE}" dt="2020-09-15T19:33:25.978" v="14" actId="47"/>
        <pc:sldMkLst>
          <pc:docMk/>
          <pc:sldMk cId="620554568" sldId="401"/>
        </pc:sldMkLst>
      </pc:sldChg>
      <pc:sldChg chg="del">
        <pc:chgData name="Samson Christopher" userId="6a13b5f1e64a53ae" providerId="LiveId" clId="{0F1909BA-025A-4D7F-BE4C-7B466405CBFE}" dt="2020-09-15T19:33:26.391" v="15" actId="47"/>
        <pc:sldMkLst>
          <pc:docMk/>
          <pc:sldMk cId="459594907" sldId="402"/>
        </pc:sldMkLst>
      </pc:sldChg>
      <pc:sldChg chg="del">
        <pc:chgData name="Samson Christopher" userId="6a13b5f1e64a53ae" providerId="LiveId" clId="{0F1909BA-025A-4D7F-BE4C-7B466405CBFE}" dt="2020-09-15T19:33:26.880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89652-9686-497F-8C46-01F209E2F370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CúVÑ</a:t>
            </a:r>
            <a:r>
              <a:rPr lang="en-US" sz="4300" dirty="0"/>
              <a:t> ¡±</a:t>
            </a:r>
            <a:r>
              <a:rPr lang="en-US" sz="4300" dirty="0" err="1"/>
              <a:t>vÕ®u</a:t>
            </a:r>
            <a:r>
              <a:rPr lang="en-US" sz="4300" dirty="0"/>
              <a:t> Au× </a:t>
            </a:r>
            <a:r>
              <a:rPr lang="en-US" sz="4300" dirty="0" err="1"/>
              <a:t>Gußm</a:t>
            </a:r>
            <a:r>
              <a:rPr lang="en-US" sz="4300" dirty="0"/>
              <a:t> </a:t>
            </a:r>
            <a:r>
              <a:rPr lang="en-US" sz="4300" dirty="0" err="1"/>
              <a:t>Uô</a:t>
            </a:r>
            <a:r>
              <a:rPr lang="en-US" sz="4300" dirty="0"/>
              <a:t>\</a:t>
            </a:r>
            <a:r>
              <a:rPr lang="en-US" sz="4300" dirty="0" err="1"/>
              <a:t>ôRÕ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CúVÑ</a:t>
            </a:r>
            <a:r>
              <a:rPr lang="en-US" sz="4300" dirty="0"/>
              <a:t> ¡±</a:t>
            </a:r>
            <a:r>
              <a:rPr lang="en-US" sz="4300" dirty="0" err="1"/>
              <a:t>vÕ®u</a:t>
            </a:r>
            <a:r>
              <a:rPr lang="en-US" sz="4300" dirty="0"/>
              <a:t> </a:t>
            </a:r>
            <a:r>
              <a:rPr lang="en-US" sz="4300" dirty="0" err="1"/>
              <a:t>Uô</a:t>
            </a:r>
            <a:r>
              <a:rPr lang="en-US" sz="4300" dirty="0"/>
              <a:t>\ô ¡</a:t>
            </a:r>
            <a:r>
              <a:rPr lang="en-US" sz="4300" dirty="0" err="1"/>
              <a:t>ÚûT</a:t>
            </a:r>
            <a:r>
              <a:rPr lang="en-US" sz="4300" dirty="0"/>
              <a:t> </a:t>
            </a:r>
            <a:r>
              <a:rPr lang="en-US" sz="4300" dirty="0" err="1"/>
              <a:t>Gußm</a:t>
            </a:r>
            <a:r>
              <a:rPr lang="en-US" sz="4300" dirty="0"/>
              <a:t> </a:t>
            </a:r>
            <a:r>
              <a:rPr lang="en-US" sz="4300" dirty="0" err="1"/>
              <a:t>Ïû</a:t>
            </a:r>
            <a:r>
              <a:rPr lang="en-US" sz="4300" dirty="0"/>
              <a:t>\</a:t>
            </a:r>
            <a:r>
              <a:rPr lang="en-US" sz="4300" dirty="0" err="1"/>
              <a:t>VôRÕ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D4E23-E8FD-498E-982B-F9E1A2730FFC}"/>
              </a:ext>
            </a:extLst>
          </p:cNvPr>
          <p:cNvSpPr txBox="1"/>
          <p:nvPr/>
        </p:nvSpPr>
        <p:spPr>
          <a:xfrm>
            <a:off x="0" y="537723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Gußuû</a:t>
            </a:r>
            <a:r>
              <a:rPr lang="en-US" dirty="0"/>
              <a:t>] </a:t>
            </a:r>
            <a:r>
              <a:rPr lang="en-US" dirty="0" err="1"/>
              <a:t>CúVÑ</a:t>
            </a:r>
            <a:r>
              <a:rPr lang="en-US" dirty="0"/>
              <a:t> Rs[</a:t>
            </a:r>
            <a:r>
              <a:rPr lang="en-US" dirty="0" err="1"/>
              <a:t>úYUôhPôo</a:t>
            </a:r>
            <a:r>
              <a:rPr lang="en-US" dirty="0"/>
              <a:t> </a:t>
            </a:r>
          </a:p>
          <a:p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AûZd¡u</a:t>
            </a:r>
            <a:r>
              <a:rPr lang="en-US" dirty="0"/>
              <a:t>\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04FA-4EE6-44B4-AC84-60743D234BF9}"/>
              </a:ext>
            </a:extLst>
          </p:cNvPr>
          <p:cNvSpPr txBox="1"/>
          <p:nvPr/>
        </p:nvSpPr>
        <p:spPr>
          <a:xfrm>
            <a:off x="1525048" y="5377238"/>
            <a:ext cx="9141903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RVe¡PôúR</a:t>
            </a:r>
            <a:r>
              <a:rPr lang="en-US" dirty="0"/>
              <a:t> </a:t>
            </a:r>
            <a:r>
              <a:rPr lang="en-US" dirty="0" err="1"/>
              <a:t>Rô</a:t>
            </a:r>
            <a:r>
              <a:rPr lang="en-US" dirty="0"/>
              <a:t>® </a:t>
            </a:r>
            <a:r>
              <a:rPr lang="en-US" dirty="0" err="1"/>
              <a:t>K¥Yô</a:t>
            </a:r>
            <a:r>
              <a:rPr lang="en-US" dirty="0"/>
              <a:t> </a:t>
            </a:r>
          </a:p>
          <a:p>
            <a:r>
              <a:rPr lang="en-US" dirty="0" err="1"/>
              <a:t>RkûR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ùNôkRm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 </a:t>
            </a:r>
            <a:r>
              <a:rPr lang="en-US" dirty="0" err="1"/>
              <a:t>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A951D-74C1-412E-BC15-AB2AD8B5E961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ÁßRpLhLôn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LôVeLs</a:t>
            </a:r>
            <a:r>
              <a:rPr lang="en-US" dirty="0"/>
              <a:t> </a:t>
            </a:r>
            <a:r>
              <a:rPr lang="en-US" dirty="0" err="1"/>
              <a:t>ThPôo</a:t>
            </a:r>
            <a:r>
              <a:rPr lang="en-US" dirty="0"/>
              <a:t> </a:t>
            </a:r>
          </a:p>
          <a:p>
            <a:r>
              <a:rPr lang="en-US" dirty="0"/>
              <a:t>Eu </a:t>
            </a:r>
            <a:r>
              <a:rPr lang="en-US" dirty="0" err="1"/>
              <a:t>Ad¡WUeLhLôn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ùSôßdLlThPôo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79B5B-78BD-428E-B8D8-7F6C06D896B2}"/>
              </a:ext>
            </a:extLst>
          </p:cNvPr>
          <p:cNvSpPr txBox="1"/>
          <p:nvPr/>
        </p:nvSpPr>
        <p:spPr>
          <a:xfrm>
            <a:off x="1054216" y="5377237"/>
            <a:ext cx="10083567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E]</a:t>
            </a:r>
            <a:r>
              <a:rPr lang="en-US" dirty="0" err="1"/>
              <a:t>dLôLúY</a:t>
            </a:r>
            <a:r>
              <a:rPr lang="en-US" dirty="0"/>
              <a:t> A¥Ls </a:t>
            </a:r>
            <a:r>
              <a:rPr lang="en-US" dirty="0" err="1"/>
              <a:t>ThPôo</a:t>
            </a:r>
            <a:r>
              <a:rPr lang="en-US" dirty="0"/>
              <a:t> </a:t>
            </a:r>
          </a:p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EVojR</a:t>
            </a:r>
            <a:r>
              <a:rPr lang="en-US" dirty="0"/>
              <a:t> </a:t>
            </a:r>
            <a:r>
              <a:rPr lang="en-US" dirty="0" err="1"/>
              <a:t>Ruû</a:t>
            </a:r>
            <a:r>
              <a:rPr lang="en-US" dirty="0"/>
              <a:t>]j </a:t>
            </a:r>
            <a:r>
              <a:rPr lang="en-US" dirty="0" err="1"/>
              <a:t>Rôrj</a:t>
            </a:r>
            <a:r>
              <a:rPr lang="en-US" dirty="0"/>
              <a:t>§]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85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2020-09-15T19:35:27Z</dcterms:modified>
</cp:coreProperties>
</file>