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2:51.893" v="1141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mod">
        <pc:chgData name="Samson Christopher" userId="6a13b5f1e64a53ae" providerId="LiveId" clId="{FF448E26-E7E0-4382-A1E8-97478661361C}" dt="2020-03-26T03:40:50.454" v="628" actId="1035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modSp add mod">
        <pc:chgData name="Samson Christopher" userId="6a13b5f1e64a53ae" providerId="LiveId" clId="{FF448E26-E7E0-4382-A1E8-97478661361C}" dt="2020-03-26T03:41:03.750" v="682" actId="1036"/>
        <pc:sldMkLst>
          <pc:docMk/>
          <pc:sldMk cId="2693625187" sldId="397"/>
        </pc:sldMkLst>
        <pc:spChg chg="add mod">
          <ac:chgData name="Samson Christopher" userId="6a13b5f1e64a53ae" providerId="LiveId" clId="{FF448E26-E7E0-4382-A1E8-97478661361C}" dt="2020-03-26T03:41:03.750" v="682" actId="1036"/>
          <ac:spMkLst>
            <pc:docMk/>
            <pc:sldMk cId="2693625187" sldId="397"/>
            <ac:spMk id="2" creationId="{87256BD8-F6BC-48ED-8F07-B196085B2557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mod">
        <pc:chgData name="Samson Christopher" userId="6a13b5f1e64a53ae" providerId="LiveId" clId="{FF448E26-E7E0-4382-A1E8-97478661361C}" dt="2020-03-26T03:41:15.200" v="736" actId="1036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1:27.123" v="789" actId="1035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mod">
        <pc:chgData name="Samson Christopher" userId="6a13b5f1e64a53ae" providerId="LiveId" clId="{FF448E26-E7E0-4382-A1E8-97478661361C}" dt="2020-03-26T03:41:47.453" v="846" actId="1036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1:56.501" v="888" actId="1036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2:06.934" v="941" actId="1036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mod">
        <pc:chgData name="Samson Christopher" userId="6a13b5f1e64a53ae" providerId="LiveId" clId="{FF448E26-E7E0-4382-A1E8-97478661361C}" dt="2020-03-26T03:42:18.916" v="988" actId="1036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mod">
        <pc:chgData name="Samson Christopher" userId="6a13b5f1e64a53ae" providerId="LiveId" clId="{FF448E26-E7E0-4382-A1E8-97478661361C}" dt="2020-03-26T03:42:31.181" v="1033" actId="1036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mod">
        <pc:chgData name="Samson Christopher" userId="6a13b5f1e64a53ae" providerId="LiveId" clId="{FF448E26-E7E0-4382-A1E8-97478661361C}" dt="2020-03-26T03:42:39.529" v="1076" actId="1035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Sp modSp add mod">
        <pc:chgData name="Samson Christopher" userId="6a13b5f1e64a53ae" providerId="LiveId" clId="{FF448E26-E7E0-4382-A1E8-97478661361C}" dt="2020-03-26T03:42:51.893" v="1141" actId="1036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EE724-2534-4D5E-A4C6-FE58B36844D5}"/>
              </a:ext>
            </a:extLst>
          </p:cNvPr>
          <p:cNvSpPr/>
          <p:nvPr/>
        </p:nvSpPr>
        <p:spPr>
          <a:xfrm>
            <a:off x="-1" y="5307501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KNu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Rj§úX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RôÅÕ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ûUkRàdÏ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KNu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8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0A49E6-EF21-446B-BCE9-C31BD1345C3D}"/>
              </a:ext>
            </a:extLst>
          </p:cNvPr>
          <p:cNvSpPr/>
          <p:nvPr/>
        </p:nvSpPr>
        <p:spPr>
          <a:xfrm>
            <a:off x="-342619" y="5303955"/>
            <a:ext cx="12877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ÏÚjúRôûX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Oô«t±p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ÏÚTôRm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F9464F-7059-4E4F-BFA1-0601FCD0231E}"/>
              </a:ext>
            </a:extLst>
          </p:cNvPr>
          <p:cNvSpPr/>
          <p:nvPr/>
        </p:nvSpPr>
        <p:spPr>
          <a:xfrm>
            <a:off x="-545401" y="5312831"/>
            <a:ext cx="132828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á¥ AÚs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j¬úVLûWl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6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256BD8-F6BC-48ED-8F07-B196085B2557}"/>
              </a:ext>
            </a:extLst>
          </p:cNvPr>
          <p:cNvSpPr/>
          <p:nvPr/>
        </p:nvSpPr>
        <p:spPr>
          <a:xfrm>
            <a:off x="-557425" y="5348343"/>
            <a:ext cx="133068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NôúXm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SLo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lTôXo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6600E-854A-4069-B8AD-B5D502FF3984}"/>
              </a:ext>
            </a:extLst>
          </p:cNvPr>
          <p:cNvSpPr/>
          <p:nvPr/>
        </p:nvSpPr>
        <p:spPr>
          <a:xfrm>
            <a:off x="-851576" y="5321712"/>
            <a:ext cx="13895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AuTônj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7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A0580-0F3D-47A4-84C4-F5BDBA7188B6}"/>
              </a:ext>
            </a:extLst>
          </p:cNvPr>
          <p:cNvSpPr/>
          <p:nvPr/>
        </p:nvSpPr>
        <p:spPr>
          <a:xfrm>
            <a:off x="435636" y="5357224"/>
            <a:ext cx="11320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£u] U±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H±.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TY²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8970B-053D-4E98-8EBC-97D3D742D15B}"/>
              </a:ext>
            </a:extLst>
          </p:cNvPr>
          <p:cNvSpPr/>
          <p:nvPr/>
        </p:nvSpPr>
        <p:spPr>
          <a:xfrm>
            <a:off x="-135834" y="5303957"/>
            <a:ext cx="124636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AWNôÞYôo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8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4799E-97B4-48A9-BE1C-47283BE9F6A6}"/>
              </a:ext>
            </a:extLst>
          </p:cNvPr>
          <p:cNvSpPr/>
          <p:nvPr/>
        </p:nvSpPr>
        <p:spPr>
          <a:xfrm>
            <a:off x="-141443" y="5330589"/>
            <a:ext cx="12474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TôYUûRl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úTôdLÜm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ClTô®ûVd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ûLçdLÜm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8CD32-6D6D-4C3C-A33E-CC9480B6328E}"/>
              </a:ext>
            </a:extLst>
          </p:cNvPr>
          <p:cNvSpPr/>
          <p:nvPr/>
        </p:nvSpPr>
        <p:spPr>
          <a:xfrm>
            <a:off x="835586" y="5303958"/>
            <a:ext cx="105208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TôNØs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HûNVôl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TY²VôLl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9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4E88C-3413-469F-9623-ED355441E04D}"/>
              </a:ext>
            </a:extLst>
          </p:cNvPr>
          <p:cNvSpPr/>
          <p:nvPr/>
        </p:nvSpPr>
        <p:spPr>
          <a:xfrm>
            <a:off x="395562" y="5738965"/>
            <a:ext cx="11400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TôXoL°u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úLhÓl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TôNUôL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0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E9C19F-433A-496E-9155-EE855932F307}"/>
              </a:ext>
            </a:extLst>
          </p:cNvPr>
          <p:cNvSpPr/>
          <p:nvPr/>
        </p:nvSpPr>
        <p:spPr>
          <a:xfrm>
            <a:off x="-684058" y="5312836"/>
            <a:ext cx="13560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_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ôXo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ÅûQúVôÓ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ùNnÏúYôm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4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117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2020-03-26T03:42:53Z</dcterms:modified>
</cp:coreProperties>
</file>