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69FFB-29B7-4F03-91EB-0E09339EC795}" v="1" dt="2020-08-14T08:06:31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E4969FFB-29B7-4F03-91EB-0E09339EC795}"/>
    <pc:docChg chg="delSld modSld">
      <pc:chgData name="Samson Christopher" userId="6a13b5f1e64a53ae" providerId="LiveId" clId="{E4969FFB-29B7-4F03-91EB-0E09339EC795}" dt="2020-08-14T08:06:59.856" v="349" actId="1036"/>
      <pc:docMkLst>
        <pc:docMk/>
      </pc:docMkLst>
      <pc:sldChg chg="del">
        <pc:chgData name="Samson Christopher" userId="6a13b5f1e64a53ae" providerId="LiveId" clId="{E4969FFB-29B7-4F03-91EB-0E09339EC795}" dt="2020-08-14T08:06:53.233" v="300" actId="47"/>
        <pc:sldMkLst>
          <pc:docMk/>
          <pc:sldMk cId="3837972156" sldId="388"/>
        </pc:sldMkLst>
      </pc:sldChg>
      <pc:sldChg chg="addSp modSp mod setBg">
        <pc:chgData name="Samson Christopher" userId="6a13b5f1e64a53ae" providerId="LiveId" clId="{E4969FFB-29B7-4F03-91EB-0E09339EC795}" dt="2020-08-14T08:06:59.856" v="349" actId="1036"/>
        <pc:sldMkLst>
          <pc:docMk/>
          <pc:sldMk cId="1777894342" sldId="389"/>
        </pc:sldMkLst>
        <pc:spChg chg="add mod">
          <ac:chgData name="Samson Christopher" userId="6a13b5f1e64a53ae" providerId="LiveId" clId="{E4969FFB-29B7-4F03-91EB-0E09339EC795}" dt="2020-08-14T08:06:59.856" v="349" actId="1036"/>
          <ac:spMkLst>
            <pc:docMk/>
            <pc:sldMk cId="1777894342" sldId="389"/>
            <ac:spMk id="4" creationId="{377160BB-2E35-4E1F-A28A-9B223D96B085}"/>
          </ac:spMkLst>
        </pc:spChg>
      </pc:sldChg>
      <pc:sldChg chg="addSp modSp mod">
        <pc:chgData name="Samson Christopher" userId="6a13b5f1e64a53ae" providerId="LiveId" clId="{E4969FFB-29B7-4F03-91EB-0E09339EC795}" dt="2020-08-14T08:06:27.053" v="293" actId="1035"/>
        <pc:sldMkLst>
          <pc:docMk/>
          <pc:sldMk cId="850099564" sldId="390"/>
        </pc:sldMkLst>
        <pc:spChg chg="add mod">
          <ac:chgData name="Samson Christopher" userId="6a13b5f1e64a53ae" providerId="LiveId" clId="{E4969FFB-29B7-4F03-91EB-0E09339EC795}" dt="2020-08-14T08:06:27.053" v="293" actId="1035"/>
          <ac:spMkLst>
            <pc:docMk/>
            <pc:sldMk cId="850099564" sldId="390"/>
            <ac:spMk id="4" creationId="{B3C6C68E-11B0-4E01-A0C0-167458FD7C1A}"/>
          </ac:spMkLst>
        </pc:spChg>
      </pc:sldChg>
      <pc:sldChg chg="addSp modSp mod">
        <pc:chgData name="Samson Christopher" userId="6a13b5f1e64a53ae" providerId="LiveId" clId="{E4969FFB-29B7-4F03-91EB-0E09339EC795}" dt="2020-08-14T08:06:11.607" v="242" actId="1035"/>
        <pc:sldMkLst>
          <pc:docMk/>
          <pc:sldMk cId="944968354" sldId="391"/>
        </pc:sldMkLst>
        <pc:spChg chg="add mod">
          <ac:chgData name="Samson Christopher" userId="6a13b5f1e64a53ae" providerId="LiveId" clId="{E4969FFB-29B7-4F03-91EB-0E09339EC795}" dt="2020-08-14T08:06:11.607" v="242" actId="1035"/>
          <ac:spMkLst>
            <pc:docMk/>
            <pc:sldMk cId="944968354" sldId="391"/>
            <ac:spMk id="4" creationId="{36299282-576A-4433-A7B7-4E958F418D77}"/>
          </ac:spMkLst>
        </pc:spChg>
      </pc:sldChg>
      <pc:sldChg chg="addSp modSp mod">
        <pc:chgData name="Samson Christopher" userId="6a13b5f1e64a53ae" providerId="LiveId" clId="{E4969FFB-29B7-4F03-91EB-0E09339EC795}" dt="2020-08-14T08:05:52.169" v="189" actId="1035"/>
        <pc:sldMkLst>
          <pc:docMk/>
          <pc:sldMk cId="1414681237" sldId="392"/>
        </pc:sldMkLst>
        <pc:spChg chg="add mod">
          <ac:chgData name="Samson Christopher" userId="6a13b5f1e64a53ae" providerId="LiveId" clId="{E4969FFB-29B7-4F03-91EB-0E09339EC795}" dt="2020-08-14T08:05:52.169" v="189" actId="1035"/>
          <ac:spMkLst>
            <pc:docMk/>
            <pc:sldMk cId="1414681237" sldId="392"/>
            <ac:spMk id="4" creationId="{67DBE78F-9345-479C-BEC7-CF05F1FD42CA}"/>
          </ac:spMkLst>
        </pc:spChg>
      </pc:sldChg>
      <pc:sldChg chg="addSp modSp mod">
        <pc:chgData name="Samson Christopher" userId="6a13b5f1e64a53ae" providerId="LiveId" clId="{E4969FFB-29B7-4F03-91EB-0E09339EC795}" dt="2020-08-14T08:05:35.960" v="136" actId="1036"/>
        <pc:sldMkLst>
          <pc:docMk/>
          <pc:sldMk cId="4103851070" sldId="393"/>
        </pc:sldMkLst>
        <pc:spChg chg="add mod">
          <ac:chgData name="Samson Christopher" userId="6a13b5f1e64a53ae" providerId="LiveId" clId="{E4969FFB-29B7-4F03-91EB-0E09339EC795}" dt="2020-08-14T08:05:35.960" v="136" actId="1036"/>
          <ac:spMkLst>
            <pc:docMk/>
            <pc:sldMk cId="4103851070" sldId="393"/>
            <ac:spMk id="4" creationId="{A6859C54-4261-41F9-98EE-85750D2DD17C}"/>
          </ac:spMkLst>
        </pc:spChg>
      </pc:sldChg>
      <pc:sldChg chg="addSp modSp mod">
        <pc:chgData name="Samson Christopher" userId="6a13b5f1e64a53ae" providerId="LiveId" clId="{E4969FFB-29B7-4F03-91EB-0E09339EC795}" dt="2020-08-14T08:05:14.692" v="77" actId="255"/>
        <pc:sldMkLst>
          <pc:docMk/>
          <pc:sldMk cId="659567130" sldId="394"/>
        </pc:sldMkLst>
        <pc:spChg chg="add mod">
          <ac:chgData name="Samson Christopher" userId="6a13b5f1e64a53ae" providerId="LiveId" clId="{E4969FFB-29B7-4F03-91EB-0E09339EC795}" dt="2020-08-14T08:05:14.692" v="77" actId="255"/>
          <ac:spMkLst>
            <pc:docMk/>
            <pc:sldMk cId="659567130" sldId="394"/>
            <ac:spMk id="4" creationId="{7D1DEAA4-ED42-4110-AE49-5C04F13ECBA2}"/>
          </ac:spMkLst>
        </pc:spChg>
      </pc:sldChg>
      <pc:sldChg chg="del">
        <pc:chgData name="Samson Christopher" userId="6a13b5f1e64a53ae" providerId="LiveId" clId="{E4969FFB-29B7-4F03-91EB-0E09339EC795}" dt="2020-08-14T08:04:24.423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E4969FFB-29B7-4F03-91EB-0E09339EC795}" dt="2020-08-14T08:04:24.696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E4969FFB-29B7-4F03-91EB-0E09339EC795}" dt="2020-08-14T08:04:24.896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E4969FFB-29B7-4F03-91EB-0E09339EC795}" dt="2020-08-14T08:04:25.152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E4969FFB-29B7-4F03-91EB-0E09339EC795}" dt="2020-08-14T08:04:25.440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E4969FFB-29B7-4F03-91EB-0E09339EC795}" dt="2020-08-14T08:04:25.84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E4969FFB-29B7-4F03-91EB-0E09339EC795}" dt="2020-08-14T08:04:26.093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E4969FFB-29B7-4F03-91EB-0E09339EC795}" dt="2020-08-14T08:04:26.56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E4969FFB-29B7-4F03-91EB-0E09339EC795}" dt="2020-08-14T08:04:26.891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160BB-2E35-4E1F-A28A-9B223D96B08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B®Vô</a:t>
            </a:r>
            <a:r>
              <a:rPr lang="en-US" dirty="0"/>
              <a:t>]</a:t>
            </a:r>
            <a:r>
              <a:rPr lang="en-US" dirty="0" err="1"/>
              <a:t>YúW</a:t>
            </a:r>
            <a:r>
              <a:rPr lang="en-US" dirty="0"/>
              <a:t> </a:t>
            </a:r>
            <a:r>
              <a:rPr lang="en-US" dirty="0" err="1"/>
              <a:t>Au©u</a:t>
            </a:r>
            <a:r>
              <a:rPr lang="en-US" dirty="0"/>
              <a:t> </a:t>
            </a:r>
            <a:r>
              <a:rPr lang="en-US" dirty="0" err="1"/>
              <a:t>B®Vô</a:t>
            </a:r>
            <a:r>
              <a:rPr lang="en-US" dirty="0"/>
              <a:t>]</a:t>
            </a:r>
            <a:r>
              <a:rPr lang="en-US" dirty="0" err="1"/>
              <a:t>YúW</a:t>
            </a:r>
            <a:r>
              <a:rPr lang="en-US" dirty="0"/>
              <a:t> </a:t>
            </a:r>
          </a:p>
          <a:p>
            <a:r>
              <a:rPr lang="en-US" dirty="0" err="1"/>
              <a:t>ClúTô</a:t>
            </a:r>
            <a:r>
              <a:rPr lang="en-US" dirty="0"/>
              <a:t> </a:t>
            </a:r>
            <a:r>
              <a:rPr lang="en-US" dirty="0" err="1"/>
              <a:t>YôÚm</a:t>
            </a:r>
            <a:r>
              <a:rPr lang="en-US" dirty="0"/>
              <a:t> C\e¡ </a:t>
            </a:r>
            <a:r>
              <a:rPr lang="en-US" dirty="0" err="1"/>
              <a:t>YôÚm</a:t>
            </a:r>
            <a:r>
              <a:rPr lang="en-US" dirty="0"/>
              <a:t> </a:t>
            </a:r>
            <a:r>
              <a:rPr lang="en-US" dirty="0" err="1"/>
              <a:t>GeLs</a:t>
            </a:r>
            <a:r>
              <a:rPr lang="en-US" dirty="0"/>
              <a:t> </a:t>
            </a:r>
            <a:r>
              <a:rPr lang="en-US" dirty="0" err="1"/>
              <a:t>Uj</a:t>
            </a:r>
            <a:r>
              <a:rPr lang="en-US" dirty="0"/>
              <a:t>§«</a:t>
            </a:r>
            <a:r>
              <a:rPr lang="en-US" dirty="0" err="1"/>
              <a:t>úX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6C68E-11B0-4E01-A0C0-167458FD7C1A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Eû</a:t>
            </a:r>
            <a:r>
              <a:rPr lang="en-US" dirty="0"/>
              <a:t>[</a:t>
            </a:r>
            <a:r>
              <a:rPr lang="en-US" dirty="0" err="1"/>
              <a:t>Vô</a:t>
            </a:r>
            <a:r>
              <a:rPr lang="en-US" dirty="0"/>
              <a:t>] úNt±²uß </a:t>
            </a:r>
            <a:r>
              <a:rPr lang="en-US" dirty="0" err="1"/>
              <a:t>çd</a:t>
            </a:r>
            <a:r>
              <a:rPr lang="en-US" dirty="0"/>
              <a:t>¡ </a:t>
            </a:r>
            <a:r>
              <a:rPr lang="en-US" dirty="0" err="1"/>
              <a:t>GÓjRYúW</a:t>
            </a:r>
            <a:r>
              <a:rPr lang="en-US" dirty="0"/>
              <a:t> </a:t>
            </a:r>
          </a:p>
          <a:p>
            <a:r>
              <a:rPr lang="en-US" dirty="0" err="1"/>
              <a:t>TôYm</a:t>
            </a:r>
            <a:r>
              <a:rPr lang="en-US" dirty="0"/>
              <a:t> LÝ® </a:t>
            </a:r>
            <a:r>
              <a:rPr lang="en-US" dirty="0" err="1"/>
              <a:t>çnûUVôdÏm</a:t>
            </a:r>
            <a:r>
              <a:rPr lang="en-US" dirty="0"/>
              <a:t> </a:t>
            </a:r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[«</a:t>
            </a:r>
            <a:r>
              <a:rPr lang="en-US" dirty="0" err="1"/>
              <a:t>úX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99282-576A-4433-A7B7-4E958F418D77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TjØ</a:t>
            </a:r>
            <a:r>
              <a:rPr lang="en-US" dirty="0"/>
              <a:t> ¾®²úX </a:t>
            </a:r>
            <a:r>
              <a:rPr lang="en-US" dirty="0" err="1"/>
              <a:t>TdRû</a:t>
            </a:r>
            <a:r>
              <a:rPr lang="en-US" dirty="0"/>
              <a:t>] </a:t>
            </a:r>
            <a:r>
              <a:rPr lang="en-US" dirty="0" err="1"/>
              <a:t>úRt±ÉúW</a:t>
            </a:r>
            <a:r>
              <a:rPr lang="en-US" dirty="0"/>
              <a:t> </a:t>
            </a:r>
          </a:p>
          <a:p>
            <a:r>
              <a:rPr lang="en-US" dirty="0" err="1"/>
              <a:t>Guû</a:t>
            </a:r>
            <a:r>
              <a:rPr lang="en-US" dirty="0"/>
              <a:t>]</a:t>
            </a:r>
            <a:r>
              <a:rPr lang="en-US" dirty="0" err="1"/>
              <a:t>Ùm</a:t>
            </a:r>
            <a:r>
              <a:rPr lang="en-US" dirty="0"/>
              <a:t> </a:t>
            </a:r>
            <a:r>
              <a:rPr lang="en-US" dirty="0" err="1"/>
              <a:t>úRt</a:t>
            </a:r>
            <a:r>
              <a:rPr lang="en-US" dirty="0"/>
              <a:t>± </a:t>
            </a:r>
            <a:r>
              <a:rPr lang="en-US" dirty="0" err="1"/>
              <a:t>Bt</a:t>
            </a:r>
            <a:r>
              <a:rPr lang="en-US" dirty="0"/>
              <a:t>\ </a:t>
            </a:r>
            <a:r>
              <a:rPr lang="en-US" dirty="0" err="1"/>
              <a:t>YôÚm</a:t>
            </a:r>
            <a:r>
              <a:rPr lang="en-US" dirty="0"/>
              <a:t> </a:t>
            </a:r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[«</a:t>
            </a:r>
            <a:r>
              <a:rPr lang="en-US" dirty="0" err="1"/>
              <a:t>úX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BE78F-9345-479C-BEC7-CF05F1FD42CA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º]</a:t>
            </a:r>
            <a:r>
              <a:rPr lang="en-US" dirty="0" err="1"/>
              <a:t>ôn</a:t>
            </a:r>
            <a:r>
              <a:rPr lang="en-US" dirty="0"/>
              <a:t> UûX«²úX C\e¡ </a:t>
            </a:r>
            <a:r>
              <a:rPr lang="en-US" dirty="0" err="1"/>
              <a:t>YkRYúW</a:t>
            </a:r>
            <a:r>
              <a:rPr lang="en-US" dirty="0"/>
              <a:t> </a:t>
            </a:r>
          </a:p>
          <a:p>
            <a:r>
              <a:rPr lang="en-US" dirty="0" err="1"/>
              <a:t>BjU</a:t>
            </a:r>
            <a:r>
              <a:rPr lang="en-US" dirty="0"/>
              <a:t> </a:t>
            </a:r>
            <a:r>
              <a:rPr lang="en-US" dirty="0" err="1"/>
              <a:t>RôLm</a:t>
            </a:r>
            <a:r>
              <a:rPr lang="en-US" dirty="0"/>
              <a:t> ¾odL </a:t>
            </a:r>
            <a:r>
              <a:rPr lang="en-US" dirty="0" err="1"/>
              <a:t>YôÚm</a:t>
            </a:r>
            <a:r>
              <a:rPr lang="en-US" dirty="0"/>
              <a:t> </a:t>
            </a:r>
            <a:r>
              <a:rPr lang="en-US" dirty="0" err="1"/>
              <a:t>CkR</a:t>
            </a:r>
            <a:r>
              <a:rPr lang="en-US" dirty="0"/>
              <a:t> </a:t>
            </a:r>
            <a:r>
              <a:rPr lang="en-US" dirty="0" err="1"/>
              <a:t>úYû</a:t>
            </a:r>
            <a:r>
              <a:rPr lang="en-US" dirty="0"/>
              <a:t>[«</a:t>
            </a:r>
            <a:r>
              <a:rPr lang="en-US" dirty="0" err="1"/>
              <a:t>úX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59C54-4261-41F9-98EE-85750D2DD17C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1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úSN¬u</a:t>
            </a:r>
            <a:r>
              <a:rPr lang="en-US" sz="4400" dirty="0"/>
              <a:t> Uôo©²úX C²Rôn </a:t>
            </a:r>
            <a:r>
              <a:rPr lang="en-US" sz="4400" dirty="0" err="1"/>
              <a:t>Nônk§PúY</a:t>
            </a:r>
            <a:r>
              <a:rPr lang="en-US" sz="4400" dirty="0"/>
              <a:t> </a:t>
            </a:r>
          </a:p>
          <a:p>
            <a:r>
              <a:rPr lang="en-US" sz="4400" dirty="0" err="1"/>
              <a:t>HdLØtú</a:t>
            </a:r>
            <a:r>
              <a:rPr lang="en-US" sz="4400" dirty="0"/>
              <a:t>\u ®</a:t>
            </a:r>
            <a:r>
              <a:rPr lang="en-US" sz="4400" dirty="0" err="1"/>
              <a:t>Úm</a:t>
            </a:r>
            <a:r>
              <a:rPr lang="en-US" sz="4400" dirty="0"/>
              <a:t>© </a:t>
            </a:r>
            <a:r>
              <a:rPr lang="en-US" sz="4400" dirty="0" err="1"/>
              <a:t>YkúRu</a:t>
            </a:r>
            <a:r>
              <a:rPr lang="en-US" sz="4400" dirty="0"/>
              <a:t> </a:t>
            </a:r>
            <a:r>
              <a:rPr lang="en-US" sz="4400" dirty="0" err="1"/>
              <a:t>EkRu</a:t>
            </a:r>
            <a:r>
              <a:rPr lang="en-US" sz="4400" dirty="0"/>
              <a:t> </a:t>
            </a:r>
            <a:r>
              <a:rPr lang="en-US" sz="4400" dirty="0" err="1"/>
              <a:t>TôRj§úX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DEAA4-ED42-4110-AE49-5C04F13ECBA2}"/>
              </a:ext>
            </a:extLst>
          </p:cNvPr>
          <p:cNvSpPr txBox="1"/>
          <p:nvPr/>
        </p:nvSpPr>
        <p:spPr>
          <a:xfrm>
            <a:off x="0" y="5381351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100" dirty="0" err="1"/>
              <a:t>B®«u</a:t>
            </a:r>
            <a:r>
              <a:rPr lang="en-US" sz="4100" dirty="0"/>
              <a:t> </a:t>
            </a:r>
            <a:r>
              <a:rPr lang="en-US" sz="4100" dirty="0" err="1"/>
              <a:t>YWeL</a:t>
            </a:r>
            <a:r>
              <a:rPr lang="en-US" sz="4100" dirty="0"/>
              <a:t>°]</a:t>
            </a:r>
            <a:r>
              <a:rPr lang="en-US" sz="4100" dirty="0" err="1"/>
              <a:t>ôp</a:t>
            </a:r>
            <a:r>
              <a:rPr lang="en-US" sz="4100" dirty="0"/>
              <a:t> </a:t>
            </a:r>
            <a:r>
              <a:rPr lang="en-US" sz="4100" dirty="0" err="1"/>
              <a:t>Guû</a:t>
            </a:r>
            <a:r>
              <a:rPr lang="en-US" sz="4100" dirty="0"/>
              <a:t>]</a:t>
            </a:r>
            <a:r>
              <a:rPr lang="en-US" sz="4100" dirty="0" err="1"/>
              <a:t>Ùm</a:t>
            </a:r>
            <a:r>
              <a:rPr lang="en-US" sz="4100" dirty="0"/>
              <a:t> ¨</a:t>
            </a:r>
            <a:r>
              <a:rPr lang="en-US" sz="4100" dirty="0" err="1"/>
              <a:t>Wl©ÓúU</a:t>
            </a:r>
            <a:r>
              <a:rPr lang="en-US" sz="4100" dirty="0"/>
              <a:t> </a:t>
            </a:r>
          </a:p>
          <a:p>
            <a:r>
              <a:rPr lang="en-US" sz="4100" dirty="0" err="1"/>
              <a:t>GÝkÕ</a:t>
            </a:r>
            <a:r>
              <a:rPr lang="en-US" sz="4100" dirty="0"/>
              <a:t> </a:t>
            </a:r>
            <a:r>
              <a:rPr lang="en-US" sz="4100" dirty="0" err="1"/>
              <a:t>ù_ô­</a:t>
            </a:r>
            <a:r>
              <a:rPr lang="en-US" sz="4100" dirty="0" err="1">
                <a:latin typeface="Tamil Bible" pitchFamily="2" charset="0"/>
              </a:rPr>
              <a:t>yp</a:t>
            </a:r>
            <a:r>
              <a:rPr lang="en-US" sz="4100" dirty="0" err="1"/>
              <a:t>dL</a:t>
            </a:r>
            <a:r>
              <a:rPr lang="en-US" sz="4100" dirty="0"/>
              <a:t> </a:t>
            </a:r>
            <a:r>
              <a:rPr lang="en-US" sz="4100" dirty="0" err="1"/>
              <a:t>GiùQn</a:t>
            </a:r>
            <a:r>
              <a:rPr lang="en-US" sz="4100" dirty="0"/>
              <a:t> </a:t>
            </a:r>
            <a:r>
              <a:rPr lang="en-US" sz="4100" dirty="0" err="1"/>
              <a:t>Ftßm</a:t>
            </a:r>
            <a:r>
              <a:rPr lang="en-US" sz="4100" dirty="0"/>
              <a:t> </a:t>
            </a:r>
            <a:r>
              <a:rPr lang="en-US" sz="4100" dirty="0" err="1"/>
              <a:t>CkR</a:t>
            </a:r>
            <a:r>
              <a:rPr lang="en-US" sz="4100" dirty="0"/>
              <a:t> </a:t>
            </a:r>
            <a:r>
              <a:rPr lang="en-US" sz="4100" dirty="0" err="1"/>
              <a:t>úYû</a:t>
            </a:r>
            <a:r>
              <a:rPr lang="en-US" sz="4100" dirty="0"/>
              <a:t>[«</a:t>
            </a:r>
            <a:r>
              <a:rPr lang="en-US" sz="4100" dirty="0" err="1"/>
              <a:t>úX</a:t>
            </a:r>
            <a:r>
              <a:rPr lang="en-US" sz="4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128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2020-08-14T08:07:02Z</dcterms:modified>
</cp:coreProperties>
</file>