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42:13.919" v="869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mod">
        <pc:chgData name="Samson Christopher" userId="6a13b5f1e64a53ae" providerId="LiveId" clId="{A4B6DB8A-F574-4915-9E40-F6F0D9D43C61}" dt="2020-03-08T03:37:33.512" v="84" actId="1036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modSp add mod">
        <pc:chgData name="Samson Christopher" userId="6a13b5f1e64a53ae" providerId="LiveId" clId="{A4B6DB8A-F574-4915-9E40-F6F0D9D43C61}" dt="2020-03-08T03:42:13.919" v="869" actId="1036"/>
        <pc:sldMkLst>
          <pc:docMk/>
          <pc:sldMk cId="2258252980" sldId="354"/>
        </pc:sldMkLst>
        <pc:spChg chg="add mod">
          <ac:chgData name="Samson Christopher" userId="6a13b5f1e64a53ae" providerId="LiveId" clId="{A4B6DB8A-F574-4915-9E40-F6F0D9D43C61}" dt="2020-03-08T03:42:13.919" v="869" actId="1036"/>
          <ac:spMkLst>
            <pc:docMk/>
            <pc:sldMk cId="2258252980" sldId="354"/>
            <ac:spMk id="2" creationId="{15099BE6-84BB-4BE6-B879-14A5414A8FEA}"/>
          </ac:spMkLst>
        </pc:spChg>
      </pc:sldChg>
      <pc:sldChg chg="addSp modSp add mod">
        <pc:chgData name="Samson Christopher" userId="6a13b5f1e64a53ae" providerId="LiveId" clId="{A4B6DB8A-F574-4915-9E40-F6F0D9D43C61}" dt="2020-03-08T03:41:59.754" v="819" actId="1036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mod">
        <pc:chgData name="Samson Christopher" userId="6a13b5f1e64a53ae" providerId="LiveId" clId="{A4B6DB8A-F574-4915-9E40-F6F0D9D43C61}" dt="2020-03-08T03:41:36.658" v="743" actId="1035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41:16.753" v="690" actId="1035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mod">
        <pc:chgData name="Samson Christopher" userId="6a13b5f1e64a53ae" providerId="LiveId" clId="{A4B6DB8A-F574-4915-9E40-F6F0D9D43C61}" dt="2020-03-08T03:40:56.498" v="619" actId="1036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mod">
        <pc:chgData name="Samson Christopher" userId="6a13b5f1e64a53ae" providerId="LiveId" clId="{A4B6DB8A-F574-4915-9E40-F6F0D9D43C61}" dt="2020-03-08T03:40:34.454" v="554" actId="1036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40:19.584" v="505" actId="1035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mod">
        <pc:chgData name="Samson Christopher" userId="6a13b5f1e64a53ae" providerId="LiveId" clId="{A4B6DB8A-F574-4915-9E40-F6F0D9D43C61}" dt="2020-03-08T03:40:04.259" v="448" actId="1036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mod">
        <pc:chgData name="Samson Christopher" userId="6a13b5f1e64a53ae" providerId="LiveId" clId="{A4B6DB8A-F574-4915-9E40-F6F0D9D43C61}" dt="2020-03-08T03:39:46.613" v="391" actId="1035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mod">
        <pc:chgData name="Samson Christopher" userId="6a13b5f1e64a53ae" providerId="LiveId" clId="{A4B6DB8A-F574-4915-9E40-F6F0D9D43C61}" dt="2020-03-08T03:39:26.854" v="328" actId="1035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mod">
        <pc:chgData name="Samson Christopher" userId="6a13b5f1e64a53ae" providerId="LiveId" clId="{A4B6DB8A-F574-4915-9E40-F6F0D9D43C61}" dt="2020-03-08T03:39:14.076" v="275" actId="1035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38:56.503" v="222" actId="1035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mod">
        <pc:chgData name="Samson Christopher" userId="6a13b5f1e64a53ae" providerId="LiveId" clId="{A4B6DB8A-F574-4915-9E40-F6F0D9D43C61}" dt="2020-03-08T03:38:38.385" v="162" actId="1036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ADDEC-192C-4C09-A3D4-464B6457464F}"/>
              </a:ext>
            </a:extLst>
          </p:cNvPr>
          <p:cNvSpPr/>
          <p:nvPr/>
        </p:nvSpPr>
        <p:spPr>
          <a:xfrm>
            <a:off x="215814" y="5734195"/>
            <a:ext cx="117603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ÚûTõ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ãrkÕ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ùLôsÞm</a:t>
            </a:r>
            <a:r>
              <a:rPr lang="en-US" sz="4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Rm ¡</a:t>
            </a:r>
            <a:r>
              <a:rPr lang="en-US" sz="4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endParaRPr lang="en-US" sz="4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5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F0874-99E8-4609-86C1-59AFB185B19B}"/>
              </a:ext>
            </a:extLst>
          </p:cNvPr>
          <p:cNvSpPr/>
          <p:nvPr/>
        </p:nvSpPr>
        <p:spPr>
          <a:xfrm>
            <a:off x="1524000" y="53607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úSôd¡ÓYôo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3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53442-3B6B-4547-803E-DB3DDCABAD08}"/>
              </a:ext>
            </a:extLst>
          </p:cNvPr>
          <p:cNvSpPr/>
          <p:nvPr/>
        </p:nvSpPr>
        <p:spPr>
          <a:xfrm>
            <a:off x="1612776" y="5280867"/>
            <a:ext cx="8966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_ô§ _]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AûNj§ÓYôo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1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93929-FF57-4C85-98F2-6E50095BEE5D}"/>
              </a:ext>
            </a:extLst>
          </p:cNvPr>
          <p:cNvSpPr/>
          <p:nvPr/>
        </p:nvSpPr>
        <p:spPr>
          <a:xfrm>
            <a:off x="1728186" y="5325255"/>
            <a:ext cx="87356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 R®dÏm Es[m U¡Ým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1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67C8C-5DDB-43DB-9029-C6D178D5BAC6}"/>
              </a:ext>
            </a:extLst>
          </p:cNvPr>
          <p:cNvSpPr/>
          <p:nvPr/>
        </p:nvSpPr>
        <p:spPr>
          <a:xfrm>
            <a:off x="1577266" y="5325257"/>
            <a:ext cx="9037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úSoûUÙUôn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9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C84F4-F12B-47E8-845E-A2F4EF31F0ED}"/>
              </a:ext>
            </a:extLst>
          </p:cNvPr>
          <p:cNvSpPr/>
          <p:nvPr/>
        </p:nvSpPr>
        <p:spPr>
          <a:xfrm>
            <a:off x="1626093" y="5334138"/>
            <a:ext cx="8939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Lt×s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NûTVôn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¾®Wm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99BE6-84BB-4BE6-B879-14A5414A8FEA}"/>
              </a:ext>
            </a:extLst>
          </p:cNvPr>
          <p:cNvSpPr/>
          <p:nvPr/>
        </p:nvSpPr>
        <p:spPr>
          <a:xfrm>
            <a:off x="-1" y="5334133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L°áok§ÓúYôm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LiPûPkúRôm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38F50-8C0C-4DAD-A5DD-3C4042943F7B}"/>
              </a:ext>
            </a:extLst>
          </p:cNvPr>
          <p:cNvSpPr/>
          <p:nvPr/>
        </p:nvSpPr>
        <p:spPr>
          <a:xfrm>
            <a:off x="658427" y="5325255"/>
            <a:ext cx="108751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úVôoRôû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AûPkúRôm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A4E4F-66B4-4142-80EA-B3A3159F5202}"/>
              </a:ext>
            </a:extLst>
          </p:cNvPr>
          <p:cNvSpPr/>
          <p:nvPr/>
        </p:nvSpPr>
        <p:spPr>
          <a:xfrm>
            <a:off x="1111188" y="5315618"/>
            <a:ext cx="9969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úNôo®u±d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62DFD-2BD2-48E8-8373-DE6FD1EB57CC}"/>
              </a:ext>
            </a:extLst>
          </p:cNvPr>
          <p:cNvSpPr/>
          <p:nvPr/>
        </p:nvSpPr>
        <p:spPr>
          <a:xfrm>
            <a:off x="1555072" y="5334135"/>
            <a:ext cx="9081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TVlTPôúR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E0C06-7F94-4FED-B9C6-0BDC2820D222}"/>
              </a:ext>
            </a:extLst>
          </p:cNvPr>
          <p:cNvSpPr/>
          <p:nvPr/>
        </p:nvSpPr>
        <p:spPr>
          <a:xfrm>
            <a:off x="-1" y="532525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úbUm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RôNoLs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úYi¥ÓúYôm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3D876B-9594-40CB-B7C5-A07100B4FD6C}"/>
              </a:ext>
            </a:extLst>
          </p:cNvPr>
          <p:cNvSpPr/>
          <p:nvPr/>
        </p:nvSpPr>
        <p:spPr>
          <a:xfrm>
            <a:off x="1652726" y="5334134"/>
            <a:ext cx="88865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CqYôi¥²úX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ùTÚe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1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3EF86-289C-461A-A8B3-18069EACE18D}"/>
              </a:ext>
            </a:extLst>
          </p:cNvPr>
          <p:cNvSpPr/>
          <p:nvPr/>
        </p:nvSpPr>
        <p:spPr>
          <a:xfrm>
            <a:off x="1719308" y="5316379"/>
            <a:ext cx="8753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753E9-EDB7-4030-8A77-E501019FFC7A}"/>
              </a:ext>
            </a:extLst>
          </p:cNvPr>
          <p:cNvSpPr/>
          <p:nvPr/>
        </p:nvSpPr>
        <p:spPr>
          <a:xfrm>
            <a:off x="1777013" y="5316382"/>
            <a:ext cx="863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BiÓLs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Ø¥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Y[m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8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164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2020-03-08T03:42:23Z</dcterms:modified>
</cp:coreProperties>
</file>