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09EC76D5-50C9-4670-B36B-E182ABEFCFFE}"/>
    <pc:docChg chg="delSld modSld">
      <pc:chgData name="Samson Christopher" userId="6a13b5f1e64a53ae" providerId="LiveId" clId="{09EC76D5-50C9-4670-B36B-E182ABEFCFFE}" dt="2020-05-07T01:19:49.122" v="573" actId="1035"/>
      <pc:docMkLst>
        <pc:docMk/>
      </pc:docMkLst>
      <pc:sldChg chg="del">
        <pc:chgData name="Samson Christopher" userId="6a13b5f1e64a53ae" providerId="LiveId" clId="{09EC76D5-50C9-4670-B36B-E182ABEFCFFE}" dt="2020-05-07T01:16:37.26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9EC76D5-50C9-4670-B36B-E182ABEFCFFE}" dt="2020-05-07T01:18:33.396" v="86" actId="1036"/>
        <pc:sldMkLst>
          <pc:docMk/>
          <pc:sldMk cId="1777894342" sldId="389"/>
        </pc:sldMkLst>
        <pc:spChg chg="add mod">
          <ac:chgData name="Samson Christopher" userId="6a13b5f1e64a53ae" providerId="LiveId" clId="{09EC76D5-50C9-4670-B36B-E182ABEFCFFE}" dt="2020-05-07T01:18:33.396" v="86" actId="1036"/>
          <ac:spMkLst>
            <pc:docMk/>
            <pc:sldMk cId="1777894342" sldId="389"/>
            <ac:spMk id="2" creationId="{0485C051-299C-4DB5-9987-2842E0F4B11C}"/>
          </ac:spMkLst>
        </pc:spChg>
      </pc:sldChg>
      <pc:sldChg chg="addSp modSp mod">
        <pc:chgData name="Samson Christopher" userId="6a13b5f1e64a53ae" providerId="LiveId" clId="{09EC76D5-50C9-4670-B36B-E182ABEFCFFE}" dt="2020-05-07T01:18:41.088" v="137" actId="1035"/>
        <pc:sldMkLst>
          <pc:docMk/>
          <pc:sldMk cId="850099564" sldId="390"/>
        </pc:sldMkLst>
        <pc:spChg chg="add mod">
          <ac:chgData name="Samson Christopher" userId="6a13b5f1e64a53ae" providerId="LiveId" clId="{09EC76D5-50C9-4670-B36B-E182ABEFCFFE}" dt="2020-05-07T01:18:41.088" v="137" actId="1035"/>
          <ac:spMkLst>
            <pc:docMk/>
            <pc:sldMk cId="850099564" sldId="390"/>
            <ac:spMk id="2" creationId="{52E05AC6-3437-46B9-969E-8C1D4CA9B4E8}"/>
          </ac:spMkLst>
        </pc:spChg>
      </pc:sldChg>
      <pc:sldChg chg="addSp modSp mod">
        <pc:chgData name="Samson Christopher" userId="6a13b5f1e64a53ae" providerId="LiveId" clId="{09EC76D5-50C9-4670-B36B-E182ABEFCFFE}" dt="2020-05-07T01:18:47.717" v="191" actId="1035"/>
        <pc:sldMkLst>
          <pc:docMk/>
          <pc:sldMk cId="944968354" sldId="391"/>
        </pc:sldMkLst>
        <pc:spChg chg="add mod">
          <ac:chgData name="Samson Christopher" userId="6a13b5f1e64a53ae" providerId="LiveId" clId="{09EC76D5-50C9-4670-B36B-E182ABEFCFFE}" dt="2020-05-07T01:18:47.717" v="191" actId="1035"/>
          <ac:spMkLst>
            <pc:docMk/>
            <pc:sldMk cId="944968354" sldId="391"/>
            <ac:spMk id="2" creationId="{913A49DB-9BC4-4AA3-8651-8E0F933B7FD1}"/>
          </ac:spMkLst>
        </pc:spChg>
      </pc:sldChg>
      <pc:sldChg chg="addSp modSp mod">
        <pc:chgData name="Samson Christopher" userId="6a13b5f1e64a53ae" providerId="LiveId" clId="{09EC76D5-50C9-4670-B36B-E182ABEFCFFE}" dt="2020-05-07T01:18:55.434" v="241" actId="1036"/>
        <pc:sldMkLst>
          <pc:docMk/>
          <pc:sldMk cId="1414681237" sldId="392"/>
        </pc:sldMkLst>
        <pc:spChg chg="add mod">
          <ac:chgData name="Samson Christopher" userId="6a13b5f1e64a53ae" providerId="LiveId" clId="{09EC76D5-50C9-4670-B36B-E182ABEFCFFE}" dt="2020-05-07T01:18:55.434" v="241" actId="1036"/>
          <ac:spMkLst>
            <pc:docMk/>
            <pc:sldMk cId="1414681237" sldId="392"/>
            <ac:spMk id="2" creationId="{03DF3CE2-1576-423A-872F-A0F7A74DF9FE}"/>
          </ac:spMkLst>
        </pc:spChg>
      </pc:sldChg>
      <pc:sldChg chg="addSp modSp mod">
        <pc:chgData name="Samson Christopher" userId="6a13b5f1e64a53ae" providerId="LiveId" clId="{09EC76D5-50C9-4670-B36B-E182ABEFCFFE}" dt="2020-05-07T01:19:04.453" v="291" actId="1035"/>
        <pc:sldMkLst>
          <pc:docMk/>
          <pc:sldMk cId="4103851070" sldId="393"/>
        </pc:sldMkLst>
        <pc:spChg chg="add mod">
          <ac:chgData name="Samson Christopher" userId="6a13b5f1e64a53ae" providerId="LiveId" clId="{09EC76D5-50C9-4670-B36B-E182ABEFCFFE}" dt="2020-05-07T01:19:04.453" v="291" actId="1035"/>
          <ac:spMkLst>
            <pc:docMk/>
            <pc:sldMk cId="4103851070" sldId="393"/>
            <ac:spMk id="2" creationId="{A2A40600-6C96-4F02-A741-6C9508B47D9B}"/>
          </ac:spMkLst>
        </pc:spChg>
      </pc:sldChg>
      <pc:sldChg chg="addSp modSp mod">
        <pc:chgData name="Samson Christopher" userId="6a13b5f1e64a53ae" providerId="LiveId" clId="{09EC76D5-50C9-4670-B36B-E182ABEFCFFE}" dt="2020-05-07T01:19:11.288" v="332" actId="1035"/>
        <pc:sldMkLst>
          <pc:docMk/>
          <pc:sldMk cId="659567130" sldId="394"/>
        </pc:sldMkLst>
        <pc:spChg chg="add mod">
          <ac:chgData name="Samson Christopher" userId="6a13b5f1e64a53ae" providerId="LiveId" clId="{09EC76D5-50C9-4670-B36B-E182ABEFCFFE}" dt="2020-05-07T01:19:11.288" v="332" actId="1035"/>
          <ac:spMkLst>
            <pc:docMk/>
            <pc:sldMk cId="659567130" sldId="394"/>
            <ac:spMk id="2" creationId="{78BBD0D3-73C1-497C-AB36-53A18143B30F}"/>
          </ac:spMkLst>
        </pc:spChg>
      </pc:sldChg>
      <pc:sldChg chg="addSp modSp mod">
        <pc:chgData name="Samson Christopher" userId="6a13b5f1e64a53ae" providerId="LiveId" clId="{09EC76D5-50C9-4670-B36B-E182ABEFCFFE}" dt="2020-05-07T01:19:18.144" v="376" actId="1035"/>
        <pc:sldMkLst>
          <pc:docMk/>
          <pc:sldMk cId="859356432" sldId="395"/>
        </pc:sldMkLst>
        <pc:spChg chg="add mod">
          <ac:chgData name="Samson Christopher" userId="6a13b5f1e64a53ae" providerId="LiveId" clId="{09EC76D5-50C9-4670-B36B-E182ABEFCFFE}" dt="2020-05-07T01:19:18.144" v="376" actId="1035"/>
          <ac:spMkLst>
            <pc:docMk/>
            <pc:sldMk cId="859356432" sldId="395"/>
            <ac:spMk id="2" creationId="{EE2E85B0-5547-4E94-96BF-71F843A50878}"/>
          </ac:spMkLst>
        </pc:spChg>
      </pc:sldChg>
      <pc:sldChg chg="addSp modSp mod">
        <pc:chgData name="Samson Christopher" userId="6a13b5f1e64a53ae" providerId="LiveId" clId="{09EC76D5-50C9-4670-B36B-E182ABEFCFFE}" dt="2020-05-07T01:19:26.978" v="426" actId="1035"/>
        <pc:sldMkLst>
          <pc:docMk/>
          <pc:sldMk cId="2025405914" sldId="396"/>
        </pc:sldMkLst>
        <pc:spChg chg="add mod">
          <ac:chgData name="Samson Christopher" userId="6a13b5f1e64a53ae" providerId="LiveId" clId="{09EC76D5-50C9-4670-B36B-E182ABEFCFFE}" dt="2020-05-07T01:19:26.978" v="426" actId="1035"/>
          <ac:spMkLst>
            <pc:docMk/>
            <pc:sldMk cId="2025405914" sldId="396"/>
            <ac:spMk id="2" creationId="{3AF1288F-45B1-4497-B47D-7841CE97A2E7}"/>
          </ac:spMkLst>
        </pc:spChg>
      </pc:sldChg>
      <pc:sldChg chg="addSp modSp mod">
        <pc:chgData name="Samson Christopher" userId="6a13b5f1e64a53ae" providerId="LiveId" clId="{09EC76D5-50C9-4670-B36B-E182ABEFCFFE}" dt="2020-05-07T01:19:33.665" v="471" actId="1036"/>
        <pc:sldMkLst>
          <pc:docMk/>
          <pc:sldMk cId="2940326978" sldId="397"/>
        </pc:sldMkLst>
        <pc:spChg chg="add mod">
          <ac:chgData name="Samson Christopher" userId="6a13b5f1e64a53ae" providerId="LiveId" clId="{09EC76D5-50C9-4670-B36B-E182ABEFCFFE}" dt="2020-05-07T01:19:33.665" v="471" actId="1036"/>
          <ac:spMkLst>
            <pc:docMk/>
            <pc:sldMk cId="2940326978" sldId="397"/>
            <ac:spMk id="2" creationId="{AC13AE46-85E4-40C8-AE4A-BEBDAE1F76C3}"/>
          </ac:spMkLst>
        </pc:spChg>
      </pc:sldChg>
      <pc:sldChg chg="addSp modSp mod">
        <pc:chgData name="Samson Christopher" userId="6a13b5f1e64a53ae" providerId="LiveId" clId="{09EC76D5-50C9-4670-B36B-E182ABEFCFFE}" dt="2020-05-07T01:19:42.211" v="524" actId="1035"/>
        <pc:sldMkLst>
          <pc:docMk/>
          <pc:sldMk cId="2964080828" sldId="398"/>
        </pc:sldMkLst>
        <pc:spChg chg="add mod">
          <ac:chgData name="Samson Christopher" userId="6a13b5f1e64a53ae" providerId="LiveId" clId="{09EC76D5-50C9-4670-B36B-E182ABEFCFFE}" dt="2020-05-07T01:19:42.211" v="524" actId="1035"/>
          <ac:spMkLst>
            <pc:docMk/>
            <pc:sldMk cId="2964080828" sldId="398"/>
            <ac:spMk id="2" creationId="{B52BC17E-9E28-470C-939D-3BC337115ADE}"/>
          </ac:spMkLst>
        </pc:spChg>
      </pc:sldChg>
      <pc:sldChg chg="addSp modSp mod">
        <pc:chgData name="Samson Christopher" userId="6a13b5f1e64a53ae" providerId="LiveId" clId="{09EC76D5-50C9-4670-B36B-E182ABEFCFFE}" dt="2020-05-07T01:19:49.122" v="573" actId="1035"/>
        <pc:sldMkLst>
          <pc:docMk/>
          <pc:sldMk cId="1883622595" sldId="399"/>
        </pc:sldMkLst>
        <pc:spChg chg="add mod">
          <ac:chgData name="Samson Christopher" userId="6a13b5f1e64a53ae" providerId="LiveId" clId="{09EC76D5-50C9-4670-B36B-E182ABEFCFFE}" dt="2020-05-07T01:19:49.122" v="573" actId="1035"/>
          <ac:spMkLst>
            <pc:docMk/>
            <pc:sldMk cId="1883622595" sldId="399"/>
            <ac:spMk id="2" creationId="{9F9EA881-3ADF-4BC7-9D39-6FE97D08448D}"/>
          </ac:spMkLst>
        </pc:spChg>
      </pc:sldChg>
      <pc:sldChg chg="del">
        <pc:chgData name="Samson Christopher" userId="6a13b5f1e64a53ae" providerId="LiveId" clId="{09EC76D5-50C9-4670-B36B-E182ABEFCFFE}" dt="2020-05-07T01:16:19.75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9EC76D5-50C9-4670-B36B-E182ABEFCFFE}" dt="2020-05-07T01:16:20.61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9EC76D5-50C9-4670-B36B-E182ABEFCFFE}" dt="2020-05-07T01:16:21.06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9EC76D5-50C9-4670-B36B-E182ABEFCFFE}" dt="2020-05-07T01:16:21.50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5C051-299C-4DB5-9987-2842E0F4B11C}"/>
              </a:ext>
            </a:extLst>
          </p:cNvPr>
          <p:cNvSpPr/>
          <p:nvPr/>
        </p:nvSpPr>
        <p:spPr>
          <a:xfrm>
            <a:off x="-3493324" y="5366425"/>
            <a:ext cx="191786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ºúVô²úX Gu §P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Av§TôWm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2BC17E-9E28-470C-939D-3BC337115ADE}"/>
              </a:ext>
            </a:extLst>
          </p:cNvPr>
          <p:cNvSpPr/>
          <p:nvPr/>
        </p:nvSpPr>
        <p:spPr>
          <a:xfrm>
            <a:off x="-3683275" y="5357806"/>
            <a:ext cx="195585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ÑYô£lúTôo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ôùWu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TûPj§húPu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EA881-3ADF-4BC7-9D39-6FE97D08448D}"/>
              </a:ext>
            </a:extLst>
          </p:cNvPr>
          <p:cNvSpPr/>
          <p:nvPr/>
        </p:nvSpPr>
        <p:spPr>
          <a:xfrm>
            <a:off x="-759400" y="5357804"/>
            <a:ext cx="137108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05AC6-3437-46B9-969E-8C1D4CA9B4E8}"/>
              </a:ext>
            </a:extLst>
          </p:cNvPr>
          <p:cNvSpPr/>
          <p:nvPr/>
        </p:nvSpPr>
        <p:spPr>
          <a:xfrm>
            <a:off x="-1854250" y="5357804"/>
            <a:ext cx="159005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LXe¡ÓúYú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TR±ÓúYú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CÚdûL«úX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3A49DB-9BC4-4AA3-8651-8E0F933B7FD1}"/>
              </a:ext>
            </a:extLst>
          </p:cNvPr>
          <p:cNvSpPr/>
          <p:nvPr/>
        </p:nvSpPr>
        <p:spPr>
          <a:xfrm>
            <a:off x="-437196" y="5358362"/>
            <a:ext cx="130663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SeáWúU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F3CE2-1576-423A-872F-A0F7A74DF9FE}"/>
              </a:ext>
            </a:extLst>
          </p:cNvPr>
          <p:cNvSpPr/>
          <p:nvPr/>
        </p:nvSpPr>
        <p:spPr>
          <a:xfrm>
            <a:off x="-1978483" y="5357802"/>
            <a:ext cx="161489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VX¥jRôÛm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dùL§Wôn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40600-6C96-4F02-A741-6C9508B47D9B}"/>
              </a:ext>
            </a:extLst>
          </p:cNvPr>
          <p:cNvSpPr/>
          <p:nvPr/>
        </p:nvSpPr>
        <p:spPr>
          <a:xfrm>
            <a:off x="-52476" y="5366751"/>
            <a:ext cx="122969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GhPôR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EVWj§úX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BBD0D3-73C1-497C-AB36-53A18143B30F}"/>
              </a:ext>
            </a:extLst>
          </p:cNvPr>
          <p:cNvSpPr/>
          <p:nvPr/>
        </p:nvSpPr>
        <p:spPr>
          <a:xfrm>
            <a:off x="-970194" y="5366428"/>
            <a:ext cx="14132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UWQ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ã¯àm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E85B0-5547-4E94-96BF-71F843A50878}"/>
              </a:ext>
            </a:extLst>
          </p:cNvPr>
          <p:cNvSpPr/>
          <p:nvPr/>
        </p:nvSpPr>
        <p:spPr>
          <a:xfrm>
            <a:off x="-164684" y="5358362"/>
            <a:ext cx="12521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LWjRôXYo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Tt±ÓúYu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1288F-45B1-4497-B47D-7841CE97A2E7}"/>
              </a:ext>
            </a:extLst>
          </p:cNvPr>
          <p:cNvSpPr/>
          <p:nvPr/>
        </p:nvSpPr>
        <p:spPr>
          <a:xfrm>
            <a:off x="-450020" y="5358362"/>
            <a:ext cx="130920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ÑYôNjRôúX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H¡PúY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3AE46-85E4-40C8-AE4A-BEBDAE1F76C3}"/>
              </a:ext>
            </a:extLst>
          </p:cNvPr>
          <p:cNvSpPr/>
          <p:nvPr/>
        </p:nvSpPr>
        <p:spPr>
          <a:xfrm>
            <a:off x="38095" y="5358362"/>
            <a:ext cx="121158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Y¯Vôm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2020-05-07T01:19:51Z</dcterms:modified>
</cp:coreProperties>
</file>