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0:26.919" v="1623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mod">
        <pc:chgData name="Samson Christopher" userId="6a13b5f1e64a53ae" providerId="LiveId" clId="{A4B6DB8A-F574-4915-9E40-F6F0D9D43C61}" dt="2020-03-08T03:46:34.955" v="981" actId="1035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modSp add mod">
        <pc:chgData name="Samson Christopher" userId="6a13b5f1e64a53ae" providerId="LiveId" clId="{A4B6DB8A-F574-4915-9E40-F6F0D9D43C61}" dt="2020-03-08T03:47:04.275" v="1039" actId="1036"/>
        <pc:sldMkLst>
          <pc:docMk/>
          <pc:sldMk cId="85745208" sldId="355"/>
        </pc:sldMkLst>
        <pc:spChg chg="add mod">
          <ac:chgData name="Samson Christopher" userId="6a13b5f1e64a53ae" providerId="LiveId" clId="{A4B6DB8A-F574-4915-9E40-F6F0D9D43C61}" dt="2020-03-08T03:47:04.275" v="1039" actId="1036"/>
          <ac:spMkLst>
            <pc:docMk/>
            <pc:sldMk cId="85745208" sldId="355"/>
            <ac:spMk id="2" creationId="{7DF876CA-C179-4792-9B6D-91E615AC69E3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mod">
        <pc:chgData name="Samson Christopher" userId="6a13b5f1e64a53ae" providerId="LiveId" clId="{A4B6DB8A-F574-4915-9E40-F6F0D9D43C61}" dt="2020-03-08T03:49:26.785" v="1449" actId="1036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mod">
        <pc:chgData name="Samson Christopher" userId="6a13b5f1e64a53ae" providerId="LiveId" clId="{A4B6DB8A-F574-4915-9E40-F6F0D9D43C61}" dt="2020-03-08T03:49:43.163" v="1507" actId="1036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mod">
        <pc:chgData name="Samson Christopher" userId="6a13b5f1e64a53ae" providerId="LiveId" clId="{A4B6DB8A-F574-4915-9E40-F6F0D9D43C61}" dt="2020-03-08T03:49:54.840" v="1562" actId="1036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mod">
        <pc:chgData name="Samson Christopher" userId="6a13b5f1e64a53ae" providerId="LiveId" clId="{A4B6DB8A-F574-4915-9E40-F6F0D9D43C61}" dt="2020-03-08T03:50:26.919" v="1623" actId="1036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mod">
        <pc:chgData name="Samson Christopher" userId="6a13b5f1e64a53ae" providerId="LiveId" clId="{A4B6DB8A-F574-4915-9E40-F6F0D9D43C61}" dt="2020-03-08T03:49:10.969" v="1389" actId="1036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48:59.647" v="1338" actId="1035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mod">
        <pc:chgData name="Samson Christopher" userId="6a13b5f1e64a53ae" providerId="LiveId" clId="{A4B6DB8A-F574-4915-9E40-F6F0D9D43C61}" dt="2020-03-08T03:48:42.795" v="1275" actId="1036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mod">
        <pc:chgData name="Samson Christopher" userId="6a13b5f1e64a53ae" providerId="LiveId" clId="{A4B6DB8A-F574-4915-9E40-F6F0D9D43C61}" dt="2020-03-08T03:48:29.368" v="1219" actId="1036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48:15.627" v="1164" actId="1036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47:56.365" v="1106" actId="1035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0C3EC5-1FBB-4965-9A55-E3DA68D7D412}"/>
              </a:ext>
            </a:extLst>
          </p:cNvPr>
          <p:cNvSpPr/>
          <p:nvPr/>
        </p:nvSpPr>
        <p:spPr>
          <a:xfrm>
            <a:off x="1697114" y="5307501"/>
            <a:ext cx="87977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úTôt±ÓúYôm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Lrk§ÓúYôm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ùTôtTWu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CúVÑûYúV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252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2BD8F8-0F6E-42E5-BFB2-0B12121651D8}"/>
              </a:ext>
            </a:extLst>
          </p:cNvPr>
          <p:cNvSpPr/>
          <p:nvPr/>
        </p:nvSpPr>
        <p:spPr>
          <a:xfrm>
            <a:off x="1910178" y="5343013"/>
            <a:ext cx="83716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úNRªpXô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ù_VU°júR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¡±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vÕ®u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StLkRUôd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38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1FC876-8C0C-4742-B211-FBC39EE1F6F5}"/>
              </a:ext>
            </a:extLst>
          </p:cNvPr>
          <p:cNvSpPr/>
          <p:nvPr/>
        </p:nvSpPr>
        <p:spPr>
          <a:xfrm>
            <a:off x="1923495" y="5325256"/>
            <a:ext cx="83450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UôNôúXm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SLúW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WûPkúR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LrYôúV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8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9C9D86-3FB7-456C-8930-738D54931FBD}"/>
              </a:ext>
            </a:extLst>
          </p:cNvPr>
          <p:cNvSpPr/>
          <p:nvPr/>
        </p:nvSpPr>
        <p:spPr>
          <a:xfrm>
            <a:off x="1683798" y="5325259"/>
            <a:ext cx="88244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úN®lTôúV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úSNûWúV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l×Pú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ClTôoRXj§p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F876CA-C179-4792-9B6D-91E615AC69E3}"/>
              </a:ext>
            </a:extLst>
          </p:cNvPr>
          <p:cNvSpPr/>
          <p:nvPr/>
        </p:nvSpPr>
        <p:spPr>
          <a:xfrm>
            <a:off x="1475344" y="5703453"/>
            <a:ext cx="9241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×®«p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AYoúTôp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úY±pûXúV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29AB88-1AFB-4545-85A5-7079AFC56802}"/>
              </a:ext>
            </a:extLst>
          </p:cNvPr>
          <p:cNvSpPr/>
          <p:nvPr/>
        </p:nvSpPr>
        <p:spPr>
          <a:xfrm>
            <a:off x="1865790" y="5343014"/>
            <a:ext cx="84604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RkûRûVl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úRô°²úX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ûUkRùWûUf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ÑUkRYúW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3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2ADC7D-2FBA-4A04-AED1-1F198FBFF60E}"/>
              </a:ext>
            </a:extLst>
          </p:cNvPr>
          <p:cNvSpPr/>
          <p:nvPr/>
        </p:nvSpPr>
        <p:spPr>
          <a:xfrm>
            <a:off x="1674920" y="5307502"/>
            <a:ext cx="88421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GkSôÞúU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Ck¨XjúR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7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016537-F4A8-4CE8-ABF8-EEF88FFE00DD}"/>
              </a:ext>
            </a:extLst>
          </p:cNvPr>
          <p:cNvSpPr/>
          <p:nvPr/>
        </p:nvSpPr>
        <p:spPr>
          <a:xfrm>
            <a:off x="1524000" y="5325256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LZûPV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LÚûQVôp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l©jRRôúX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04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AC70A5-3636-4DF4-83F9-CB8A45CCAF8F}"/>
              </a:ext>
            </a:extLst>
          </p:cNvPr>
          <p:cNvSpPr/>
          <p:nvPr/>
        </p:nvSpPr>
        <p:spPr>
          <a:xfrm>
            <a:off x="1954567" y="5307503"/>
            <a:ext cx="82828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L]ùX±«u úNôRû]«p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LXe¡ÓúUô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Gm ®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ÑYôNúU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449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3D92B-93C0-4C23-9C48-89F1482D84AC}"/>
              </a:ext>
            </a:extLst>
          </p:cNvPr>
          <p:cNvSpPr/>
          <p:nvPr/>
        </p:nvSpPr>
        <p:spPr>
          <a:xfrm>
            <a:off x="1941250" y="5307502"/>
            <a:ext cx="83094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OôXùUpXôm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LiP§N«dL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A©ú`LjRôúX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5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38874A-F362-4B63-A860-F83FB90113D9}"/>
              </a:ext>
            </a:extLst>
          </p:cNvPr>
          <p:cNvSpPr/>
          <p:nvPr/>
        </p:nvSpPr>
        <p:spPr>
          <a:xfrm>
            <a:off x="1524000" y="5307501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HL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NÃWUôn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ßjR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CûQjR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SmûUjRu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ÑRWôn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28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DF4A89-DAAC-486A-8969-78873D866B70}"/>
              </a:ext>
            </a:extLst>
          </p:cNvPr>
          <p:cNvSpPr/>
          <p:nvPr/>
        </p:nvSpPr>
        <p:spPr>
          <a:xfrm>
            <a:off x="1865790" y="5316381"/>
            <a:ext cx="84604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AlúTôvRX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çÕL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A¥VôûW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v§WlTÓj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</a:t>
            </a:r>
          </a:p>
        </p:txBody>
      </p:sp>
    </p:spTree>
    <p:extLst>
      <p:ext uri="{BB962C8B-B14F-4D97-AF65-F5344CB8AC3E}">
        <p14:creationId xmlns:p14="http://schemas.microsoft.com/office/powerpoint/2010/main" val="119352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</TotalTime>
  <Words>130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44</cp:revision>
  <dcterms:created xsi:type="dcterms:W3CDTF">2019-11-02T16:27:41Z</dcterms:created>
  <dcterms:modified xsi:type="dcterms:W3CDTF">2020-03-08T03:50:29Z</dcterms:modified>
</cp:coreProperties>
</file>