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57FCEF-2424-4448-A707-5DE942105A4F}"/>
              </a:ext>
            </a:extLst>
          </p:cNvPr>
          <p:cNvSpPr/>
          <p:nvPr/>
        </p:nvSpPr>
        <p:spPr>
          <a:xfrm>
            <a:off x="-1" y="5422914"/>
            <a:ext cx="1219199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LojRûWúV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HLUônj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41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SPjÕm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ùNVpLù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pXôm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TôojúRôúW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41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5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FDB525-9FE8-4826-BF5B-22AC5DFE3D99}"/>
              </a:ext>
            </a:extLst>
          </p:cNvPr>
          <p:cNvSpPr/>
          <p:nvPr/>
        </p:nvSpPr>
        <p:spPr>
          <a:xfrm>
            <a:off x="0" y="53696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BrLPúX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NØj§WúU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]j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AûXVûXVôn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F¯VoLs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17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6830D0-6493-4F84-9F58-9ABD374C08F9}"/>
              </a:ext>
            </a:extLst>
          </p:cNvPr>
          <p:cNvSpPr/>
          <p:nvPr/>
        </p:nvSpPr>
        <p:spPr>
          <a:xfrm>
            <a:off x="-1" y="536076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çRoLú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[.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ô¥Lú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]j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TWúXôLjûRl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T¬ÑjRoLs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Wl×Yôo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1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C0C575-B04F-4C87-92BB-3702F9834974}"/>
              </a:ext>
            </a:extLst>
          </p:cNvPr>
          <p:cNvSpPr/>
          <p:nvPr/>
        </p:nvSpPr>
        <p:spPr>
          <a:xfrm>
            <a:off x="-1" y="5449546"/>
            <a:ext cx="1219199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YpXûUVônd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¡¬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ûV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ùNnÙm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YpúXôûWj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41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GpúXôûWÙm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Htßd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ùLôsÞm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HÑûYj</a:t>
            </a:r>
            <a:r>
              <a:rPr lang="en-US" sz="41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1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41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04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14F763-B4A9-4CC8-A84B-16955B485864}"/>
              </a:ext>
            </a:extLst>
          </p:cNvPr>
          <p:cNvSpPr/>
          <p:nvPr/>
        </p:nvSpPr>
        <p:spPr>
          <a:xfrm>
            <a:off x="0" y="535189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_]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HÑ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éª«p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Bh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ùNnYôo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]j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9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EE866D-0A00-4F84-BAA2-1E596AFF9AAC}"/>
              </a:ext>
            </a:extLst>
          </p:cNvPr>
          <p:cNvSpPr/>
          <p:nvPr/>
        </p:nvSpPr>
        <p:spPr>
          <a:xfrm>
            <a:off x="0" y="53518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Rm×úWôÓm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ÅûQúVôÓm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LojRûWj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TôYeLû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[l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323DA7-6086-44CD-8200-0B927D8C87E0}"/>
              </a:ext>
            </a:extLst>
          </p:cNvPr>
          <p:cNvSpPr/>
          <p:nvPr/>
        </p:nvSpPr>
        <p:spPr>
          <a:xfrm>
            <a:off x="0" y="5316378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GdLô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ûLjRô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ØZe¡P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GdLôXØm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ôRYo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HÑûYj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6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465779-AB63-4E3A-9CC6-AD7C4607DE85}"/>
              </a:ext>
            </a:extLst>
          </p:cNvPr>
          <p:cNvSpPr/>
          <p:nvPr/>
        </p:nvSpPr>
        <p:spPr>
          <a:xfrm>
            <a:off x="-1" y="5405156"/>
            <a:ext cx="12191999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ã¬Vú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Nk§Wú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]j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43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J°VRû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GeLs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Es[m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A°júRôûWj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43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05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7E4314-8A6E-44CC-A04D-69A5B950C73E}"/>
              </a:ext>
            </a:extLst>
          </p:cNvPr>
          <p:cNvSpPr/>
          <p:nvPr/>
        </p:nvSpPr>
        <p:spPr>
          <a:xfrm>
            <a:off x="0" y="53607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Ad¡²úV.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LpUûZúV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TûPjúRôûWj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Ad¡²Vôn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EûPlúTôûWj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B564DE-238D-403C-85FC-8D9418C5AE8A}"/>
              </a:ext>
            </a:extLst>
          </p:cNvPr>
          <p:cNvSpPr/>
          <p:nvPr/>
        </p:nvSpPr>
        <p:spPr>
          <a:xfrm>
            <a:off x="-1" y="5399823"/>
            <a:ext cx="12191999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sû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[.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TúW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]j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43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YôrYRû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T¦dúL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ùLôÓjÕ</a:t>
            </a:r>
            <a:r>
              <a:rPr lang="en-US" sz="43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¿o </a:t>
            </a:r>
            <a:r>
              <a:rPr lang="en-US" sz="43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43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11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01F70D-AEC5-4489-A000-330A59D2F82D}"/>
              </a:ext>
            </a:extLst>
          </p:cNvPr>
          <p:cNvSpPr/>
          <p:nvPr/>
        </p:nvSpPr>
        <p:spPr>
          <a:xfrm>
            <a:off x="-1" y="536076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ùT¬VYúW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W×dLú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]j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ùNpYeLû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HÑÜdLôn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ùNÛj§úV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Õ§ÙeLs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49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238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44</cp:revision>
  <dcterms:created xsi:type="dcterms:W3CDTF">2019-11-02T16:27:41Z</dcterms:created>
  <dcterms:modified xsi:type="dcterms:W3CDTF">2020-03-08T03:58:56Z</dcterms:modified>
</cp:coreProperties>
</file>