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4" r:id="rId6"/>
    <p:sldId id="396" r:id="rId7"/>
    <p:sldId id="39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F6E2274-4A92-41E5-8337-30FD1183F54A}" v="15" dt="2020-06-19T07:48:49.3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59" autoAdjust="0"/>
    <p:restoredTop sz="94660"/>
  </p:normalViewPr>
  <p:slideViewPr>
    <p:cSldViewPr snapToGrid="0">
      <p:cViewPr varScale="1">
        <p:scale>
          <a:sx n="84" d="100"/>
          <a:sy n="84" d="100"/>
        </p:scale>
        <p:origin x="667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FF6E2274-4A92-41E5-8337-30FD1183F54A}"/>
    <pc:docChg chg="delSld modSld">
      <pc:chgData name="Samson Christopher" userId="6a13b5f1e64a53ae" providerId="LiveId" clId="{FF6E2274-4A92-41E5-8337-30FD1183F54A}" dt="2020-06-19T07:49:31.465" v="405" actId="1035"/>
      <pc:docMkLst>
        <pc:docMk/>
      </pc:docMkLst>
      <pc:sldChg chg="del">
        <pc:chgData name="Samson Christopher" userId="6a13b5f1e64a53ae" providerId="LiveId" clId="{FF6E2274-4A92-41E5-8337-30FD1183F54A}" dt="2020-06-19T07:46:35.520" v="16" actId="47"/>
        <pc:sldMkLst>
          <pc:docMk/>
          <pc:sldMk cId="3837972156" sldId="388"/>
        </pc:sldMkLst>
      </pc:sldChg>
      <pc:sldChg chg="addSp modSp mod">
        <pc:chgData name="Samson Christopher" userId="6a13b5f1e64a53ae" providerId="LiveId" clId="{FF6E2274-4A92-41E5-8337-30FD1183F54A}" dt="2020-06-19T07:49:01.097" v="216" actId="1036"/>
        <pc:sldMkLst>
          <pc:docMk/>
          <pc:sldMk cId="1777894342" sldId="389"/>
        </pc:sldMkLst>
        <pc:spChg chg="add mod">
          <ac:chgData name="Samson Christopher" userId="6a13b5f1e64a53ae" providerId="LiveId" clId="{FF6E2274-4A92-41E5-8337-30FD1183F54A}" dt="2020-06-19T07:49:01.097" v="216" actId="1036"/>
          <ac:spMkLst>
            <pc:docMk/>
            <pc:sldMk cId="1777894342" sldId="389"/>
            <ac:spMk id="2" creationId="{AAB603A2-A31B-4C80-9230-0B950FB0B350}"/>
          </ac:spMkLst>
        </pc:spChg>
      </pc:sldChg>
      <pc:sldChg chg="addSp modSp mod">
        <pc:chgData name="Samson Christopher" userId="6a13b5f1e64a53ae" providerId="LiveId" clId="{FF6E2274-4A92-41E5-8337-30FD1183F54A}" dt="2020-06-19T07:49:07.386" v="261" actId="1035"/>
        <pc:sldMkLst>
          <pc:docMk/>
          <pc:sldMk cId="850099564" sldId="390"/>
        </pc:sldMkLst>
        <pc:spChg chg="add mod">
          <ac:chgData name="Samson Christopher" userId="6a13b5f1e64a53ae" providerId="LiveId" clId="{FF6E2274-4A92-41E5-8337-30FD1183F54A}" dt="2020-06-19T07:49:07.386" v="261" actId="1035"/>
          <ac:spMkLst>
            <pc:docMk/>
            <pc:sldMk cId="850099564" sldId="390"/>
            <ac:spMk id="2" creationId="{636A8C62-8954-42D4-BF48-FB19E2559B0C}"/>
          </ac:spMkLst>
        </pc:spChg>
      </pc:sldChg>
      <pc:sldChg chg="addSp modSp mod">
        <pc:chgData name="Samson Christopher" userId="6a13b5f1e64a53ae" providerId="LiveId" clId="{FF6E2274-4A92-41E5-8337-30FD1183F54A}" dt="2020-06-19T07:49:13.847" v="311" actId="1035"/>
        <pc:sldMkLst>
          <pc:docMk/>
          <pc:sldMk cId="944968354" sldId="391"/>
        </pc:sldMkLst>
        <pc:spChg chg="add mod">
          <ac:chgData name="Samson Christopher" userId="6a13b5f1e64a53ae" providerId="LiveId" clId="{FF6E2274-4A92-41E5-8337-30FD1183F54A}" dt="2020-06-19T07:49:13.847" v="311" actId="1035"/>
          <ac:spMkLst>
            <pc:docMk/>
            <pc:sldMk cId="944968354" sldId="391"/>
            <ac:spMk id="2" creationId="{C12101F0-FF33-48C8-B15D-8BB4B398D77B}"/>
          </ac:spMkLst>
        </pc:spChg>
      </pc:sldChg>
      <pc:sldChg chg="addSp modSp mod">
        <pc:chgData name="Samson Christopher" userId="6a13b5f1e64a53ae" providerId="LiveId" clId="{FF6E2274-4A92-41E5-8337-30FD1183F54A}" dt="2020-06-19T07:47:22.384" v="75" actId="1036"/>
        <pc:sldMkLst>
          <pc:docMk/>
          <pc:sldMk cId="1414681237" sldId="392"/>
        </pc:sldMkLst>
        <pc:spChg chg="add mod">
          <ac:chgData name="Samson Christopher" userId="6a13b5f1e64a53ae" providerId="LiveId" clId="{FF6E2274-4A92-41E5-8337-30FD1183F54A}" dt="2020-06-19T07:47:22.384" v="75" actId="1036"/>
          <ac:spMkLst>
            <pc:docMk/>
            <pc:sldMk cId="1414681237" sldId="392"/>
            <ac:spMk id="2" creationId="{D0B214B0-5347-47D9-9464-652BF1AEEE39}"/>
          </ac:spMkLst>
        </pc:spChg>
      </pc:sldChg>
      <pc:sldChg chg="addSp delSp modSp del mod">
        <pc:chgData name="Samson Christopher" userId="6a13b5f1e64a53ae" providerId="LiveId" clId="{FF6E2274-4A92-41E5-8337-30FD1183F54A}" dt="2020-06-19T07:47:26.762" v="76" actId="47"/>
        <pc:sldMkLst>
          <pc:docMk/>
          <pc:sldMk cId="4103851070" sldId="393"/>
        </pc:sldMkLst>
        <pc:spChg chg="add del mod">
          <ac:chgData name="Samson Christopher" userId="6a13b5f1e64a53ae" providerId="LiveId" clId="{FF6E2274-4A92-41E5-8337-30FD1183F54A}" dt="2020-06-19T07:47:05.671" v="26"/>
          <ac:spMkLst>
            <pc:docMk/>
            <pc:sldMk cId="4103851070" sldId="393"/>
            <ac:spMk id="2" creationId="{E95CBC9B-280A-4BFF-B64C-2731E2005693}"/>
          </ac:spMkLst>
        </pc:spChg>
      </pc:sldChg>
      <pc:sldChg chg="addSp modSp mod">
        <pc:chgData name="Samson Christopher" userId="6a13b5f1e64a53ae" providerId="LiveId" clId="{FF6E2274-4A92-41E5-8337-30FD1183F54A}" dt="2020-06-19T07:47:59.827" v="140" actId="1035"/>
        <pc:sldMkLst>
          <pc:docMk/>
          <pc:sldMk cId="659567130" sldId="394"/>
        </pc:sldMkLst>
        <pc:spChg chg="add mod">
          <ac:chgData name="Samson Christopher" userId="6a13b5f1e64a53ae" providerId="LiveId" clId="{FF6E2274-4A92-41E5-8337-30FD1183F54A}" dt="2020-06-19T07:47:59.827" v="140" actId="1035"/>
          <ac:spMkLst>
            <pc:docMk/>
            <pc:sldMk cId="659567130" sldId="394"/>
            <ac:spMk id="2" creationId="{90465C7A-FE13-4E70-B2C9-6AB7C7991DDF}"/>
          </ac:spMkLst>
        </pc:spChg>
      </pc:sldChg>
      <pc:sldChg chg="addSp delSp modSp del mod">
        <pc:chgData name="Samson Christopher" userId="6a13b5f1e64a53ae" providerId="LiveId" clId="{FF6E2274-4A92-41E5-8337-30FD1183F54A}" dt="2020-06-19T07:48:02.797" v="141" actId="47"/>
        <pc:sldMkLst>
          <pc:docMk/>
          <pc:sldMk cId="859356432" sldId="395"/>
        </pc:sldMkLst>
        <pc:spChg chg="add del mod">
          <ac:chgData name="Samson Christopher" userId="6a13b5f1e64a53ae" providerId="LiveId" clId="{FF6E2274-4A92-41E5-8337-30FD1183F54A}" dt="2020-06-19T07:47:39.685" v="81"/>
          <ac:spMkLst>
            <pc:docMk/>
            <pc:sldMk cId="859356432" sldId="395"/>
            <ac:spMk id="2" creationId="{6D7B6F3F-BEF8-41C8-B355-ECE37544C996}"/>
          </ac:spMkLst>
        </pc:spChg>
      </pc:sldChg>
      <pc:sldChg chg="addSp modSp mod">
        <pc:chgData name="Samson Christopher" userId="6a13b5f1e64a53ae" providerId="LiveId" clId="{FF6E2274-4A92-41E5-8337-30FD1183F54A}" dt="2020-06-19T07:49:24.021" v="354" actId="1035"/>
        <pc:sldMkLst>
          <pc:docMk/>
          <pc:sldMk cId="2025405914" sldId="396"/>
        </pc:sldMkLst>
        <pc:spChg chg="add mod">
          <ac:chgData name="Samson Christopher" userId="6a13b5f1e64a53ae" providerId="LiveId" clId="{FF6E2274-4A92-41E5-8337-30FD1183F54A}" dt="2020-06-19T07:49:24.021" v="354" actId="1035"/>
          <ac:spMkLst>
            <pc:docMk/>
            <pc:sldMk cId="2025405914" sldId="396"/>
            <ac:spMk id="2" creationId="{6A6681DC-22C6-403C-A6DF-FF5D866E5788}"/>
          </ac:spMkLst>
        </pc:spChg>
      </pc:sldChg>
      <pc:sldChg chg="addSp delSp modSp del mod">
        <pc:chgData name="Samson Christopher" userId="6a13b5f1e64a53ae" providerId="LiveId" clId="{FF6E2274-4A92-41E5-8337-30FD1183F54A}" dt="2020-06-19T07:48:33.813" v="150" actId="47"/>
        <pc:sldMkLst>
          <pc:docMk/>
          <pc:sldMk cId="2940326978" sldId="397"/>
        </pc:sldMkLst>
        <pc:spChg chg="add del mod">
          <ac:chgData name="Samson Christopher" userId="6a13b5f1e64a53ae" providerId="LiveId" clId="{FF6E2274-4A92-41E5-8337-30FD1183F54A}" dt="2020-06-19T07:48:27.067" v="146"/>
          <ac:spMkLst>
            <pc:docMk/>
            <pc:sldMk cId="2940326978" sldId="397"/>
            <ac:spMk id="2" creationId="{B74E6E17-6DC5-4EBE-B633-920FBC1389EC}"/>
          </ac:spMkLst>
        </pc:spChg>
      </pc:sldChg>
      <pc:sldChg chg="addSp modSp mod">
        <pc:chgData name="Samson Christopher" userId="6a13b5f1e64a53ae" providerId="LiveId" clId="{FF6E2274-4A92-41E5-8337-30FD1183F54A}" dt="2020-06-19T07:49:31.465" v="405" actId="1035"/>
        <pc:sldMkLst>
          <pc:docMk/>
          <pc:sldMk cId="2964080828" sldId="398"/>
        </pc:sldMkLst>
        <pc:spChg chg="add mod">
          <ac:chgData name="Samson Christopher" userId="6a13b5f1e64a53ae" providerId="LiveId" clId="{FF6E2274-4A92-41E5-8337-30FD1183F54A}" dt="2020-06-19T07:49:31.465" v="405" actId="1035"/>
          <ac:spMkLst>
            <pc:docMk/>
            <pc:sldMk cId="2964080828" sldId="398"/>
            <ac:spMk id="2" creationId="{3229B0CB-3126-4D81-B56B-52337659EB0A}"/>
          </ac:spMkLst>
        </pc:spChg>
      </pc:sldChg>
      <pc:sldChg chg="addSp delSp modSp del mod">
        <pc:chgData name="Samson Christopher" userId="6a13b5f1e64a53ae" providerId="LiveId" clId="{FF6E2274-4A92-41E5-8337-30FD1183F54A}" dt="2020-06-19T07:48:52.715" v="159" actId="47"/>
        <pc:sldMkLst>
          <pc:docMk/>
          <pc:sldMk cId="1883622595" sldId="399"/>
        </pc:sldMkLst>
        <pc:spChg chg="add del mod">
          <ac:chgData name="Samson Christopher" userId="6a13b5f1e64a53ae" providerId="LiveId" clId="{FF6E2274-4A92-41E5-8337-30FD1183F54A}" dt="2020-06-19T07:48:45.872" v="155"/>
          <ac:spMkLst>
            <pc:docMk/>
            <pc:sldMk cId="1883622595" sldId="399"/>
            <ac:spMk id="2" creationId="{F9C157F5-8633-40C1-9822-35F260B7E0A3}"/>
          </ac:spMkLst>
        </pc:spChg>
      </pc:sldChg>
      <pc:sldChg chg="del">
        <pc:chgData name="Samson Christopher" userId="6a13b5f1e64a53ae" providerId="LiveId" clId="{FF6E2274-4A92-41E5-8337-30FD1183F54A}" dt="2020-06-19T07:46:24.385" v="11" actId="47"/>
        <pc:sldMkLst>
          <pc:docMk/>
          <pc:sldMk cId="642142391" sldId="400"/>
        </pc:sldMkLst>
      </pc:sldChg>
      <pc:sldChg chg="del">
        <pc:chgData name="Samson Christopher" userId="6a13b5f1e64a53ae" providerId="LiveId" clId="{FF6E2274-4A92-41E5-8337-30FD1183F54A}" dt="2020-06-19T07:46:25.270" v="12" actId="47"/>
        <pc:sldMkLst>
          <pc:docMk/>
          <pc:sldMk cId="620554568" sldId="401"/>
        </pc:sldMkLst>
      </pc:sldChg>
      <pc:sldChg chg="del">
        <pc:chgData name="Samson Christopher" userId="6a13b5f1e64a53ae" providerId="LiveId" clId="{FF6E2274-4A92-41E5-8337-30FD1183F54A}" dt="2020-06-19T07:46:25.629" v="13" actId="47"/>
        <pc:sldMkLst>
          <pc:docMk/>
          <pc:sldMk cId="459594907" sldId="402"/>
        </pc:sldMkLst>
      </pc:sldChg>
      <pc:sldChg chg="del">
        <pc:chgData name="Samson Christopher" userId="6a13b5f1e64a53ae" providerId="LiveId" clId="{FF6E2274-4A92-41E5-8337-30FD1183F54A}" dt="2020-06-19T07:46:26.168" v="14" actId="47"/>
        <pc:sldMkLst>
          <pc:docMk/>
          <pc:sldMk cId="2376098714" sldId="403"/>
        </pc:sldMkLst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19-06-2020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19-06-2020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19-06-2020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19-06-2020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19-06-2020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19-06-2020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19-06-2020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19-06-2020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19-06-2020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19-06-2020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19-06-2020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19-06-2020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AB603A2-A31B-4C80-9230-0B950FB0B350}"/>
              </a:ext>
            </a:extLst>
          </p:cNvPr>
          <p:cNvSpPr/>
          <p:nvPr/>
        </p:nvSpPr>
        <p:spPr>
          <a:xfrm>
            <a:off x="-564635" y="5365742"/>
            <a:ext cx="13321275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ù_Vm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ùLôÓdÏm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úRYàdÏ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úLô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¥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úLô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¥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vúRôj§Wm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36A8C62-8954-42D4-BF48-FB19E2559B0C}"/>
              </a:ext>
            </a:extLst>
          </p:cNvPr>
          <p:cNvSpPr/>
          <p:nvPr/>
        </p:nvSpPr>
        <p:spPr>
          <a:xfrm>
            <a:off x="-1162555" y="5365742"/>
            <a:ext cx="14517116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YôrY°dÏm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CúVÑ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Wô_ôÜdÏ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YôrSôù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[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pXôm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vúRôj§Wm</a:t>
            </a:r>
            <a:endParaRPr lang="en-US" sz="4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12101F0-FF33-48C8-B15D-8BB4B398D77B}"/>
              </a:ext>
            </a:extLst>
          </p:cNvPr>
          <p:cNvSpPr/>
          <p:nvPr/>
        </p:nvSpPr>
        <p:spPr>
          <a:xfrm>
            <a:off x="-2185272" y="5362383"/>
            <a:ext cx="16562547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ApúXíVô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ApúXíVô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TôÓúYu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B]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kR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ùRô²«p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EVojÕúYu</a:t>
            </a:r>
            <a:endParaRPr lang="en-US" sz="4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0B214B0-5347-47D9-9464-652BF1AEEE39}"/>
              </a:ext>
            </a:extLst>
          </p:cNvPr>
          <p:cNvSpPr/>
          <p:nvPr/>
        </p:nvSpPr>
        <p:spPr>
          <a:xfrm>
            <a:off x="977325" y="5365742"/>
            <a:ext cx="10237349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¿§«u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LWj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§]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ôp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Rôe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¡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SPjÕYôo</a:t>
            </a:r>
            <a:endParaRPr lang="en-US" sz="4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LojRúW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Gu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ùTXu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GRtÏúU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Ag£úPu</a:t>
            </a:r>
            <a:endParaRPr lang="en-US" sz="4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0465C7A-FE13-4E70-B2C9-6AB7C7991DDF}"/>
              </a:ext>
            </a:extLst>
          </p:cNvPr>
          <p:cNvSpPr/>
          <p:nvPr/>
        </p:nvSpPr>
        <p:spPr>
          <a:xfrm>
            <a:off x="999820" y="5365742"/>
            <a:ext cx="1019236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At×Rm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ùNnTYo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A¡Xm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TûPjRYo</a:t>
            </a:r>
            <a:endParaRPr lang="en-US" sz="4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ÙjRj§p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YpXYo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ÁhTo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ù_«d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¡\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ôo</a:t>
            </a:r>
            <a:endParaRPr lang="en-US" sz="4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A6681DC-22C6-403C-A6DF-FF5D866E5788}"/>
              </a:ext>
            </a:extLst>
          </p:cNvPr>
          <p:cNvSpPr/>
          <p:nvPr/>
        </p:nvSpPr>
        <p:spPr>
          <a:xfrm>
            <a:off x="714015" y="5365742"/>
            <a:ext cx="10763969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Sm©dûL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úRYú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SuûULs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A°lTYo</a:t>
            </a:r>
            <a:endParaRPr lang="en-US" sz="4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YôojûRûV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Aàl©úV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U¡ûUlTÓjÕYôo</a:t>
            </a:r>
            <a:endParaRPr lang="en-US" sz="4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229B0CB-3126-4D81-B56B-52337659EB0A}"/>
              </a:ext>
            </a:extLst>
          </p:cNvPr>
          <p:cNvSpPr/>
          <p:nvPr/>
        </p:nvSpPr>
        <p:spPr>
          <a:xfrm>
            <a:off x="1484803" y="5365742"/>
            <a:ext cx="9222397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EiûU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úRYú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EÚdLm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¨û\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kRYo</a:t>
            </a:r>
            <a:endParaRPr lang="en-US" sz="4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Guû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]d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LôlTYo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E\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eÏY§pûXúV</a:t>
            </a:r>
            <a:endParaRPr lang="en-US" sz="4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40808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1466</TotalTime>
  <Words>101</Words>
  <Application>Microsoft Office PowerPoint</Application>
  <PresentationFormat>Widescreen</PresentationFormat>
  <Paragraphs>14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Samson Christopher</cp:lastModifiedBy>
  <cp:revision>60</cp:revision>
  <dcterms:created xsi:type="dcterms:W3CDTF">2019-11-02T16:27:41Z</dcterms:created>
  <dcterms:modified xsi:type="dcterms:W3CDTF">2020-06-19T07:49:36Z</dcterms:modified>
</cp:coreProperties>
</file>