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52FFD-03DB-427A-98D0-EB7639C1A97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ùRnÅL</a:t>
            </a:r>
            <a:r>
              <a:rPr lang="en-US" dirty="0"/>
              <a:t> </a:t>
            </a:r>
            <a:r>
              <a:rPr lang="en-US" dirty="0" err="1"/>
              <a:t>áPôWúU</a:t>
            </a:r>
            <a:r>
              <a:rPr lang="en-US" dirty="0"/>
              <a:t> - Gu úRY²u </a:t>
            </a:r>
            <a:r>
              <a:rPr lang="en-US" dirty="0" err="1"/>
              <a:t>Nk</a:t>
            </a:r>
            <a:r>
              <a:rPr lang="en-US" dirty="0"/>
              <a:t>¨§</a:t>
            </a:r>
            <a:r>
              <a:rPr lang="en-US" dirty="0" err="1"/>
              <a:t>úV</a:t>
            </a:r>
            <a:r>
              <a:rPr lang="en-US" dirty="0"/>
              <a:t> </a:t>
            </a:r>
          </a:p>
          <a:p>
            <a:r>
              <a:rPr lang="en-US" dirty="0" err="1"/>
              <a:t>úR</a:t>
            </a:r>
            <a:r>
              <a:rPr lang="en-US" dirty="0"/>
              <a:t>¥ K¥ </a:t>
            </a:r>
            <a:r>
              <a:rPr lang="en-US" dirty="0" err="1"/>
              <a:t>YkúRôm</a:t>
            </a:r>
            <a:r>
              <a:rPr lang="en-US" dirty="0"/>
              <a:t> </a:t>
            </a:r>
            <a:r>
              <a:rPr lang="en-US" dirty="0" err="1"/>
              <a:t>ùR®hPôR</a:t>
            </a:r>
            <a:r>
              <a:rPr lang="en-US" dirty="0"/>
              <a:t> </a:t>
            </a:r>
            <a:r>
              <a:rPr lang="en-US" dirty="0" err="1"/>
              <a:t>Tôd¡VúU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4E64B-10F2-4DD4-90EF-1B84AA52FC99}"/>
              </a:ext>
            </a:extLst>
          </p:cNvPr>
          <p:cNvSpPr txBox="1"/>
          <p:nvPr/>
        </p:nvSpPr>
        <p:spPr>
          <a:xfrm>
            <a:off x="3047301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Uôh£ûU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\ô Gu </a:t>
            </a:r>
            <a:r>
              <a:rPr lang="en-US" dirty="0" err="1"/>
              <a:t>úSNÚdúL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55E53-7C31-41A1-957D-3B352C092E4C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LpYô</a:t>
            </a:r>
            <a:r>
              <a:rPr lang="en-US" sz="4100" dirty="0"/>
              <a:t>¬ §</a:t>
            </a:r>
            <a:r>
              <a:rPr lang="en-US" sz="4100" dirty="0" err="1"/>
              <a:t>ÚlÀPúU</a:t>
            </a:r>
            <a:r>
              <a:rPr lang="en-US" sz="4100" dirty="0"/>
              <a:t> </a:t>
            </a:r>
            <a:r>
              <a:rPr lang="en-US" sz="4100" dirty="0" err="1"/>
              <a:t>Lû</a:t>
            </a:r>
            <a:r>
              <a:rPr lang="en-US" sz="4100" dirty="0"/>
              <a:t>\ </a:t>
            </a:r>
            <a:r>
              <a:rPr lang="en-US" sz="4100" dirty="0" err="1"/>
              <a:t>úTôdÏm</a:t>
            </a:r>
            <a:r>
              <a:rPr lang="en-US" sz="4100" dirty="0"/>
              <a:t> §Ú </a:t>
            </a:r>
            <a:r>
              <a:rPr lang="en-US" sz="4100" dirty="0" err="1"/>
              <a:t>CWjRúU</a:t>
            </a:r>
            <a:r>
              <a:rPr lang="en-US" sz="4100" dirty="0"/>
              <a:t> E«Ús[ </a:t>
            </a:r>
            <a:r>
              <a:rPr lang="en-US" sz="4100" dirty="0" err="1"/>
              <a:t>T¬ÑjR</a:t>
            </a:r>
            <a:r>
              <a:rPr lang="en-US" sz="4100" dirty="0"/>
              <a:t> </a:t>
            </a:r>
            <a:r>
              <a:rPr lang="en-US" sz="4100" dirty="0" err="1"/>
              <a:t>ËYlT­VôL</a:t>
            </a:r>
            <a:r>
              <a:rPr lang="en-US" sz="4100" dirty="0"/>
              <a:t> </a:t>
            </a:r>
            <a:r>
              <a:rPr lang="en-US" sz="4100" dirty="0" err="1"/>
              <a:t>Jl×d</a:t>
            </a:r>
            <a:r>
              <a:rPr lang="en-US" sz="4100" dirty="0"/>
              <a:t> </a:t>
            </a:r>
            <a:r>
              <a:rPr lang="en-US" sz="4100" dirty="0" err="1"/>
              <a:t>ùLôÓjúRôm</a:t>
            </a:r>
            <a:r>
              <a:rPr lang="en-US" sz="4100" dirty="0"/>
              <a:t> </a:t>
            </a:r>
            <a:r>
              <a:rPr lang="en-US" sz="4100" dirty="0" err="1"/>
              <a:t>IVô</a:t>
            </a:r>
            <a:r>
              <a:rPr lang="en-US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4AADE-99DF-479B-8637-1814DA0C8692}"/>
              </a:ext>
            </a:extLst>
          </p:cNvPr>
          <p:cNvSpPr txBox="1"/>
          <p:nvPr/>
        </p:nvSpPr>
        <p:spPr>
          <a:xfrm>
            <a:off x="0" y="5389740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 err="1"/>
              <a:t>DúNôl×pXôp</a:t>
            </a:r>
            <a:r>
              <a:rPr lang="en-US" sz="3800" dirty="0"/>
              <a:t> </a:t>
            </a:r>
            <a:r>
              <a:rPr lang="en-US" sz="3800" dirty="0" err="1"/>
              <a:t>LÝÜm</a:t>
            </a:r>
            <a:r>
              <a:rPr lang="en-US" sz="3800" dirty="0"/>
              <a:t> </a:t>
            </a:r>
            <a:r>
              <a:rPr lang="en-US" sz="3800" dirty="0" err="1"/>
              <a:t>Cuú</a:t>
            </a:r>
            <a:r>
              <a:rPr lang="en-US" sz="3800" dirty="0"/>
              <a:t>\ </a:t>
            </a:r>
            <a:r>
              <a:rPr lang="en-US" sz="3800" dirty="0" err="1"/>
              <a:t>ÑjRUôúYôm</a:t>
            </a:r>
            <a:r>
              <a:rPr lang="en-US" sz="3800" dirty="0"/>
              <a:t>. </a:t>
            </a:r>
            <a:r>
              <a:rPr lang="en-US" sz="3800" dirty="0" err="1"/>
              <a:t>Eû</a:t>
            </a:r>
            <a:r>
              <a:rPr lang="en-US" sz="3800" dirty="0"/>
              <a:t>\¡u\ T²úTôp </a:t>
            </a:r>
            <a:r>
              <a:rPr lang="en-US" sz="3800" dirty="0" err="1"/>
              <a:t>ùYiûUVôúYôûUVô</a:t>
            </a:r>
            <a:r>
              <a:rPr lang="en-US" sz="3800" dirty="0"/>
              <a:t> </a:t>
            </a:r>
            <a:r>
              <a:rPr lang="en-US" sz="3800" dirty="0" err="1"/>
              <a:t>Em</a:t>
            </a:r>
            <a:r>
              <a:rPr lang="en-US" sz="3800" dirty="0"/>
              <a:t> §Ú </a:t>
            </a:r>
            <a:r>
              <a:rPr lang="en-US" sz="3800" dirty="0" err="1"/>
              <a:t>YôojûR</a:t>
            </a:r>
            <a:r>
              <a:rPr lang="en-US" sz="3800" dirty="0"/>
              <a:t>«]</a:t>
            </a:r>
            <a:r>
              <a:rPr lang="en-US" sz="3800" dirty="0" err="1"/>
              <a:t>ôp</a:t>
            </a:r>
            <a:r>
              <a:rPr lang="en-US" sz="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A201B-6A53-43A8-9CDD-7CB8BBEFFC5D}"/>
              </a:ext>
            </a:extLst>
          </p:cNvPr>
          <p:cNvSpPr txBox="1"/>
          <p:nvPr/>
        </p:nvSpPr>
        <p:spPr>
          <a:xfrm>
            <a:off x="0" y="538974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AlTô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NêLj§u</a:t>
            </a:r>
            <a:r>
              <a:rPr lang="en-US" sz="4000" dirty="0"/>
              <a:t> </a:t>
            </a:r>
            <a:r>
              <a:rPr lang="en-US" sz="4000" dirty="0" err="1"/>
              <a:t>AlTeLs</a:t>
            </a:r>
            <a:r>
              <a:rPr lang="en-US" sz="4000" dirty="0"/>
              <a:t> </a:t>
            </a:r>
            <a:r>
              <a:rPr lang="en-US" sz="4000" dirty="0" err="1"/>
              <a:t>SôeLs</a:t>
            </a:r>
            <a:r>
              <a:rPr lang="en-US" sz="4000" dirty="0"/>
              <a:t> </a:t>
            </a:r>
            <a:r>
              <a:rPr lang="en-US" sz="4000" dirty="0" err="1"/>
              <a:t>IVô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GlúTôÕm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§</a:t>
            </a:r>
            <a:r>
              <a:rPr lang="en-US" sz="4000" dirty="0" err="1"/>
              <a:t>ÚlTôRm</a:t>
            </a:r>
            <a:r>
              <a:rPr lang="en-US" sz="4000" dirty="0"/>
              <a:t> </a:t>
            </a:r>
            <a:r>
              <a:rPr lang="en-US" sz="4000" dirty="0" err="1"/>
              <a:t>AUok§P</a:t>
            </a:r>
            <a:r>
              <a:rPr lang="en-US" sz="4000" dirty="0"/>
              <a:t> </a:t>
            </a:r>
            <a:r>
              <a:rPr lang="en-US" sz="4000" dirty="0" err="1"/>
              <a:t>He¡j</a:t>
            </a:r>
            <a:r>
              <a:rPr lang="en-US" sz="4000" dirty="0"/>
              <a:t> </a:t>
            </a:r>
            <a:r>
              <a:rPr lang="en-US" sz="4000" dirty="0" err="1"/>
              <a:t>R®d¡ú</a:t>
            </a:r>
            <a:r>
              <a:rPr lang="en-US" sz="4000" dirty="0"/>
              <a:t>\</a:t>
            </a:r>
            <a:r>
              <a:rPr lang="en-US" sz="4000" dirty="0" err="1"/>
              <a:t>ôm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A3916-C156-41CE-9837-2B861DD32A40}"/>
              </a:ext>
            </a:extLst>
          </p:cNvPr>
          <p:cNvSpPr txBox="1"/>
          <p:nvPr/>
        </p:nvSpPr>
        <p:spPr>
          <a:xfrm>
            <a:off x="0" y="546524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600" dirty="0" err="1"/>
              <a:t>EXLj§u</a:t>
            </a:r>
            <a:r>
              <a:rPr lang="en-US" sz="3600" dirty="0"/>
              <a:t> </a:t>
            </a:r>
            <a:r>
              <a:rPr lang="en-US" sz="3600" dirty="0" err="1"/>
              <a:t>ùY°fNm</a:t>
            </a:r>
            <a:r>
              <a:rPr lang="en-US" sz="3600" dirty="0"/>
              <a:t> </a:t>
            </a:r>
            <a:r>
              <a:rPr lang="en-US" sz="3600" dirty="0" err="1"/>
              <a:t>SôeLs</a:t>
            </a:r>
            <a:r>
              <a:rPr lang="en-US" sz="3600" dirty="0"/>
              <a:t> </a:t>
            </a:r>
            <a:r>
              <a:rPr lang="en-US" sz="3600" dirty="0" err="1"/>
              <a:t>EUdLôn</a:t>
            </a:r>
            <a:r>
              <a:rPr lang="en-US" sz="3600" dirty="0"/>
              <a:t> </a:t>
            </a:r>
            <a:r>
              <a:rPr lang="en-US" sz="3600" dirty="0" err="1"/>
              <a:t>ÑPo</a:t>
            </a:r>
            <a:r>
              <a:rPr lang="en-US" sz="3600" dirty="0"/>
              <a:t> ®</a:t>
            </a:r>
            <a:r>
              <a:rPr lang="en-US" sz="3600" dirty="0" err="1"/>
              <a:t>ÓúYôm</a:t>
            </a:r>
            <a:r>
              <a:rPr lang="en-US" sz="3600" dirty="0"/>
              <a:t> B]</a:t>
            </a:r>
            <a:r>
              <a:rPr lang="en-US" sz="3600" dirty="0" err="1"/>
              <a:t>kR</a:t>
            </a:r>
            <a:r>
              <a:rPr lang="en-US" sz="3600" dirty="0"/>
              <a:t> </a:t>
            </a:r>
            <a:r>
              <a:rPr lang="en-US" sz="3600" dirty="0" err="1"/>
              <a:t>ûRXjRôp</a:t>
            </a:r>
            <a:r>
              <a:rPr lang="en-US" sz="3600" dirty="0"/>
              <a:t> </a:t>
            </a:r>
            <a:r>
              <a:rPr lang="en-US" sz="3600" dirty="0" err="1"/>
              <a:t>A©ú</a:t>
            </a:r>
            <a:r>
              <a:rPr lang="en-US" sz="3600" dirty="0"/>
              <a:t>`¡</a:t>
            </a:r>
            <a:r>
              <a:rPr lang="en-US" sz="3600" dirty="0" err="1"/>
              <a:t>Ùm</a:t>
            </a:r>
            <a:r>
              <a:rPr lang="en-US" sz="3600" dirty="0"/>
              <a:t> </a:t>
            </a:r>
            <a:r>
              <a:rPr lang="en-US" sz="3600" dirty="0" err="1"/>
              <a:t>IVô</a:t>
            </a:r>
            <a:r>
              <a:rPr lang="en-US" sz="3600" dirty="0"/>
              <a:t> A]p </a:t>
            </a:r>
            <a:r>
              <a:rPr lang="en-US" sz="3600" dirty="0" err="1"/>
              <a:t>êh</a:t>
            </a:r>
            <a:r>
              <a:rPr lang="en-US" sz="3600" dirty="0"/>
              <a:t>¥ </a:t>
            </a:r>
            <a:r>
              <a:rPr lang="en-US" sz="3600" dirty="0" err="1"/>
              <a:t>G¬V®Óm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9801F-A4E6-4120-947F-8BC2A539DC6F}"/>
              </a:ext>
            </a:extLst>
          </p:cNvPr>
          <p:cNvSpPr txBox="1"/>
          <p:nvPr/>
        </p:nvSpPr>
        <p:spPr>
          <a:xfrm>
            <a:off x="0" y="549879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600" dirty="0" err="1"/>
              <a:t>çTUôn</a:t>
            </a:r>
            <a:r>
              <a:rPr lang="en-US" sz="3600" dirty="0"/>
              <a:t> </a:t>
            </a:r>
            <a:r>
              <a:rPr lang="en-US" sz="3600" dirty="0" err="1"/>
              <a:t>SßUQUôn</a:t>
            </a:r>
            <a:r>
              <a:rPr lang="en-US" sz="3600" dirty="0"/>
              <a:t> </a:t>
            </a:r>
            <a:r>
              <a:rPr lang="en-US" sz="3600" dirty="0" err="1"/>
              <a:t>Õ§Lû</a:t>
            </a:r>
            <a:r>
              <a:rPr lang="en-US" sz="3600" dirty="0"/>
              <a:t>[ </a:t>
            </a:r>
            <a:r>
              <a:rPr lang="en-US" sz="3600" dirty="0" err="1"/>
              <a:t>ùNÛjÕ¡ú</a:t>
            </a:r>
            <a:r>
              <a:rPr lang="en-US" sz="3600" dirty="0"/>
              <a:t>\</a:t>
            </a:r>
            <a:r>
              <a:rPr lang="en-US" sz="3600" dirty="0" err="1"/>
              <a:t>ôm</a:t>
            </a:r>
            <a:r>
              <a:rPr lang="en-US" sz="3600" dirty="0"/>
              <a:t>. </a:t>
            </a:r>
            <a:r>
              <a:rPr lang="en-US" sz="3600" dirty="0" err="1"/>
              <a:t>GkSôÞm</a:t>
            </a:r>
            <a:r>
              <a:rPr lang="en-US" sz="3600" dirty="0"/>
              <a:t> </a:t>
            </a:r>
            <a:r>
              <a:rPr lang="en-US" sz="3600" dirty="0" err="1"/>
              <a:t>GlúTôÕm</a:t>
            </a:r>
            <a:r>
              <a:rPr lang="en-US" sz="3600" dirty="0"/>
              <a:t> </a:t>
            </a:r>
            <a:r>
              <a:rPr lang="en-US" sz="3600" dirty="0" err="1"/>
              <a:t>GpXô</a:t>
            </a:r>
            <a:r>
              <a:rPr lang="en-US" sz="3600" dirty="0"/>
              <a:t> </a:t>
            </a:r>
            <a:r>
              <a:rPr lang="en-US" sz="3600" dirty="0" err="1"/>
              <a:t>ù_TjúRôÓm</a:t>
            </a:r>
            <a:r>
              <a:rPr lang="en-US" sz="3600" dirty="0"/>
              <a:t> </a:t>
            </a:r>
            <a:r>
              <a:rPr lang="en-US" sz="3600" dirty="0" err="1"/>
              <a:t>B®«p</a:t>
            </a:r>
            <a:r>
              <a:rPr lang="en-US" sz="3600" dirty="0"/>
              <a:t> ù_©</a:t>
            </a:r>
            <a:r>
              <a:rPr lang="en-US" sz="3600" dirty="0" err="1"/>
              <a:t>d¡uú</a:t>
            </a:r>
            <a:r>
              <a:rPr lang="en-US" sz="3600" dirty="0"/>
              <a:t>\</a:t>
            </a:r>
            <a:r>
              <a:rPr lang="en-US" sz="3600" dirty="0" err="1"/>
              <a:t>ôm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9DD93-7A8C-4187-9C77-87052FF7AFB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ËYàs</a:t>
            </a:r>
            <a:r>
              <a:rPr lang="en-US" sz="4400" dirty="0"/>
              <a:t>[ ×§V </a:t>
            </a:r>
            <a:r>
              <a:rPr lang="en-US" sz="4400" dirty="0" err="1"/>
              <a:t>UôodLm</a:t>
            </a:r>
            <a:r>
              <a:rPr lang="en-US" sz="4400" dirty="0"/>
              <a:t> Rk¾o </a:t>
            </a:r>
            <a:r>
              <a:rPr lang="en-US" sz="4400" dirty="0" err="1"/>
              <a:t>IVô</a:t>
            </a:r>
            <a:r>
              <a:rPr lang="en-US" sz="4400" dirty="0"/>
              <a:t>. </a:t>
            </a:r>
            <a:r>
              <a:rPr lang="en-US" sz="4400" dirty="0" err="1"/>
              <a:t>ULô</a:t>
            </a:r>
            <a:r>
              <a:rPr lang="en-US" sz="4400" dirty="0"/>
              <a:t> </a:t>
            </a:r>
            <a:r>
              <a:rPr lang="en-US" sz="4400" dirty="0" err="1"/>
              <a:t>T¬ÑjR</a:t>
            </a:r>
            <a:r>
              <a:rPr lang="en-US" sz="4400" dirty="0"/>
              <a:t> </a:t>
            </a:r>
            <a:r>
              <a:rPr lang="en-US" sz="4400" dirty="0" err="1"/>
              <a:t>áPôWj§tÏs</a:t>
            </a:r>
            <a:r>
              <a:rPr lang="en-US" sz="4400" dirty="0"/>
              <a:t> </a:t>
            </a:r>
            <a:r>
              <a:rPr lang="en-US" sz="4400" dirty="0" err="1"/>
              <a:t>U¡ûU«p</a:t>
            </a:r>
            <a:r>
              <a:rPr lang="en-US" sz="4400" dirty="0"/>
              <a:t> </a:t>
            </a:r>
            <a:r>
              <a:rPr lang="en-US" sz="4400" dirty="0" err="1"/>
              <a:t>ÖûZkÕ</a:t>
            </a:r>
            <a:r>
              <a:rPr lang="en-US" sz="4400" dirty="0"/>
              <a:t> ®</a:t>
            </a:r>
            <a:r>
              <a:rPr lang="en-US" sz="4400" dirty="0" err="1"/>
              <a:t>húPôm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187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2020-07-17T07:32:36Z</dcterms:modified>
</cp:coreProperties>
</file>