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7" r:id="rId2"/>
    <p:sldId id="418" r:id="rId3"/>
    <p:sldId id="419" r:id="rId4"/>
    <p:sldId id="420" r:id="rId5"/>
    <p:sldId id="421" r:id="rId6"/>
    <p:sldId id="422" r:id="rId7"/>
    <p:sldId id="424" r:id="rId8"/>
    <p:sldId id="425" r:id="rId9"/>
    <p:sldId id="426" r:id="rId10"/>
    <p:sldId id="428" r:id="rId11"/>
    <p:sldId id="429" r:id="rId12"/>
    <p:sldId id="4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59475-7112-463B-BA93-D30DC910A24F}"/>
              </a:ext>
            </a:extLst>
          </p:cNvPr>
          <p:cNvSpPr/>
          <p:nvPr/>
        </p:nvSpPr>
        <p:spPr>
          <a:xfrm>
            <a:off x="-1083209" y="5314218"/>
            <a:ext cx="143584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mU§úV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82140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11812-4D7A-4498-BA0D-C7F69EA6386A}"/>
              </a:ext>
            </a:extLst>
          </p:cNvPr>
          <p:cNvSpPr/>
          <p:nvPr/>
        </p:nvSpPr>
        <p:spPr>
          <a:xfrm>
            <a:off x="232856" y="5305592"/>
            <a:ext cx="11726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Cu]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Yôr®p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6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E0B0CA-F913-4BE8-9324-5C3E3009E992}"/>
              </a:ext>
            </a:extLst>
          </p:cNvPr>
          <p:cNvSpPr/>
          <p:nvPr/>
        </p:nvSpPr>
        <p:spPr>
          <a:xfrm>
            <a:off x="-1691549" y="5331470"/>
            <a:ext cx="155750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Nôh£Vôn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YôrúYu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71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5E1B5-1092-4ED1-B086-1BB5681C922D}"/>
              </a:ext>
            </a:extLst>
          </p:cNvPr>
          <p:cNvSpPr/>
          <p:nvPr/>
        </p:nvSpPr>
        <p:spPr>
          <a:xfrm>
            <a:off x="739405" y="5305118"/>
            <a:ext cx="10713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15631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192D2-99BD-400D-9FD6-C4567B5FE092}"/>
              </a:ext>
            </a:extLst>
          </p:cNvPr>
          <p:cNvSpPr/>
          <p:nvPr/>
        </p:nvSpPr>
        <p:spPr>
          <a:xfrm>
            <a:off x="-1034318" y="5306044"/>
            <a:ext cx="14260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BoYØPú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Tô¥jÕ§lúTu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158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C50CA-68A1-4605-B4F1-9873E0B010CF}"/>
              </a:ext>
            </a:extLst>
          </p:cNvPr>
          <p:cNvSpPr/>
          <p:nvPr/>
        </p:nvSpPr>
        <p:spPr>
          <a:xfrm>
            <a:off x="1" y="529672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750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B8F9D-9B9E-46FF-99BF-608474E95B6B}"/>
              </a:ext>
            </a:extLst>
          </p:cNvPr>
          <p:cNvSpPr/>
          <p:nvPr/>
        </p:nvSpPr>
        <p:spPr>
          <a:xfrm>
            <a:off x="744214" y="5313507"/>
            <a:ext cx="10703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ùTôeÏRnVô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8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B6296-79F5-49FA-8D04-849C6B19B5DC}"/>
              </a:ext>
            </a:extLst>
          </p:cNvPr>
          <p:cNvSpPr/>
          <p:nvPr/>
        </p:nvSpPr>
        <p:spPr>
          <a:xfrm>
            <a:off x="-580668" y="5305118"/>
            <a:ext cx="1335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0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834274-4072-496A-8E52-BA0C3527B7FD}"/>
              </a:ext>
            </a:extLst>
          </p:cNvPr>
          <p:cNvSpPr/>
          <p:nvPr/>
        </p:nvSpPr>
        <p:spPr>
          <a:xfrm>
            <a:off x="1111302" y="5288340"/>
            <a:ext cx="9969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93940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CA707-224F-4009-9E70-68C68ADD1893}"/>
              </a:ext>
            </a:extLst>
          </p:cNvPr>
          <p:cNvSpPr/>
          <p:nvPr/>
        </p:nvSpPr>
        <p:spPr>
          <a:xfrm>
            <a:off x="1250469" y="5321896"/>
            <a:ext cx="969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ùNmU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¾ojRYúW </a:t>
            </a:r>
          </a:p>
        </p:txBody>
      </p:sp>
    </p:spTree>
    <p:extLst>
      <p:ext uri="{BB962C8B-B14F-4D97-AF65-F5344CB8AC3E}">
        <p14:creationId xmlns:p14="http://schemas.microsoft.com/office/powerpoint/2010/main" val="37350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35F1E2-550E-42C7-8245-E5F03904999D}"/>
              </a:ext>
            </a:extLst>
          </p:cNvPr>
          <p:cNvSpPr/>
          <p:nvPr/>
        </p:nvSpPr>
        <p:spPr>
          <a:xfrm>
            <a:off x="-623148" y="5331470"/>
            <a:ext cx="13438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0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55071-D5EB-4F1D-A835-5394D293EAE9}"/>
              </a:ext>
            </a:extLst>
          </p:cNvPr>
          <p:cNvSpPr/>
          <p:nvPr/>
        </p:nvSpPr>
        <p:spPr>
          <a:xfrm>
            <a:off x="356287" y="5314671"/>
            <a:ext cx="11479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TûPjRYúW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140173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130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2020-04-08T19:53:55Z</dcterms:modified>
</cp:coreProperties>
</file>