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AFC61D-5F21-4A1F-92A8-C9EC21E2F1EB}"/>
              </a:ext>
            </a:extLst>
          </p:cNvPr>
          <p:cNvSpPr/>
          <p:nvPr/>
        </p:nvSpPr>
        <p:spPr>
          <a:xfrm>
            <a:off x="1612776" y="5316380"/>
            <a:ext cx="89664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kRUôL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AuTûWl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TôÓúYu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BûNVY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ùWu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ôjÕ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Uô®túL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4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F04A85-188A-4DD1-B808-5539B9F3A1CF}"/>
              </a:ext>
            </a:extLst>
          </p:cNvPr>
          <p:cNvSpPr/>
          <p:nvPr/>
        </p:nvSpPr>
        <p:spPr>
          <a:xfrm>
            <a:off x="0" y="5280871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AlúTôvRXo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F¯VjRôúX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B§ ®vYôNj§p Y[ok§ÓúYôm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84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1A0548-D9A3-480A-A9DD-37F73CAB5145}"/>
              </a:ext>
            </a:extLst>
          </p:cNvPr>
          <p:cNvSpPr/>
          <p:nvPr/>
        </p:nvSpPr>
        <p:spPr>
          <a:xfrm>
            <a:off x="1617215" y="5307501"/>
            <a:ext cx="89575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AÝûL«u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Rôr®p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SPlTYúW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B¯úTôp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YôuUûZ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3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1CEF95-69BD-479F-9916-4146B24F9635}"/>
              </a:ext>
            </a:extLst>
          </p:cNvPr>
          <p:cNvSpPr/>
          <p:nvPr/>
        </p:nvSpPr>
        <p:spPr>
          <a:xfrm>
            <a:off x="0" y="5325257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úNok§P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ºúVô²p úRY²u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¨§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ù_Vj§u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ù_VUûPk§ÓúYôm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B7EAC8-F705-411E-8825-D2684EFE3CA5}"/>
              </a:ext>
            </a:extLst>
          </p:cNvPr>
          <p:cNvSpPr/>
          <p:nvPr/>
        </p:nvSpPr>
        <p:spPr>
          <a:xfrm>
            <a:off x="-1" y="5298624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B£L[ÚÞm B]kR]kRUôn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BiPYo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BÚªpûXúV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1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1470BC-93DB-4413-80FD-ED22F1F6918F}"/>
              </a:ext>
            </a:extLst>
          </p:cNvPr>
          <p:cNvSpPr/>
          <p:nvPr/>
        </p:nvSpPr>
        <p:spPr>
          <a:xfrm>
            <a:off x="-1" y="5325259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CúVÑYpXôp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CúVÑYpXôp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CLj§p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úYß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GeÏªpûXúV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84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0A2AC9-39E9-44A4-8500-23FD0800F5BE}"/>
              </a:ext>
            </a:extLst>
          </p:cNvPr>
          <p:cNvSpPr/>
          <p:nvPr/>
        </p:nvSpPr>
        <p:spPr>
          <a:xfrm>
            <a:off x="1750380" y="5325261"/>
            <a:ext cx="86912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CúVÑYpXôp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CúVÑYpXôp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úYß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GeÏªpûXúV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5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D70B05-FB98-4E9D-958C-1C8B0125A6D5}"/>
              </a:ext>
            </a:extLst>
          </p:cNvPr>
          <p:cNvSpPr/>
          <p:nvPr/>
        </p:nvSpPr>
        <p:spPr>
          <a:xfrm>
            <a:off x="-1" y="5289747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RkûR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RôÙØu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ùNôkRUôú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ôoLÞm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Rs°¥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àm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Rs°ÓúYú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]ô</a:t>
            </a:r>
          </a:p>
        </p:txBody>
      </p:sp>
    </p:spTree>
    <p:extLst>
      <p:ext uri="{BB962C8B-B14F-4D97-AF65-F5344CB8AC3E}">
        <p14:creationId xmlns:p14="http://schemas.microsoft.com/office/powerpoint/2010/main" val="297029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521589-BB4E-45C6-9E22-48D65A984EDF}"/>
              </a:ext>
            </a:extLst>
          </p:cNvPr>
          <p:cNvSpPr/>
          <p:nvPr/>
        </p:nvSpPr>
        <p:spPr>
          <a:xfrm>
            <a:off x="0" y="5271993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Rôe¡ÓúYù]u ¿§«u LWjRôp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RôTWØm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SôRàùUu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439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6B0FC4-E1FA-44B8-85D3-7D5A6FC3FD60}"/>
              </a:ext>
            </a:extLst>
          </p:cNvPr>
          <p:cNvSpPr/>
          <p:nvPr/>
        </p:nvSpPr>
        <p:spPr>
          <a:xfrm>
            <a:off x="1799208" y="5334134"/>
            <a:ext cx="85935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¡±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WNu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UôLúY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ùY°Vô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0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954D75-AEE6-4420-BAA5-FB295EB80B75}"/>
              </a:ext>
            </a:extLst>
          </p:cNvPr>
          <p:cNvSpPr/>
          <p:nvPr/>
        </p:nvSpPr>
        <p:spPr>
          <a:xfrm>
            <a:off x="1524000" y="5325257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d¡úV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Nô®û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StÑ®úN`jRôp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A¯VôûU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ùY°Vôd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6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6EC2ED-8774-4DA1-8AEC-2C022A3C93D6}"/>
              </a:ext>
            </a:extLst>
          </p:cNvPr>
          <p:cNvSpPr/>
          <p:nvPr/>
        </p:nvSpPr>
        <p:spPr>
          <a:xfrm>
            <a:off x="951390" y="5316382"/>
            <a:ext cx="102892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Jl©pXôR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Sm©dûL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NkúRô`Øm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RlTß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úR£u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ÃPUôLúY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8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</TotalTime>
  <Words>166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45</cp:revision>
  <dcterms:created xsi:type="dcterms:W3CDTF">2019-11-02T16:27:41Z</dcterms:created>
  <dcterms:modified xsi:type="dcterms:W3CDTF">2020-03-08T04:10:45Z</dcterms:modified>
</cp:coreProperties>
</file>