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4A2AB10-E6A1-491E-9951-8BBF071C5A38}"/>
    <pc:docChg chg="delSld modSld">
      <pc:chgData name="Samson Christopher" userId="6a13b5f1e64a53ae" providerId="LiveId" clId="{F4A2AB10-E6A1-491E-9951-8BBF071C5A38}" dt="2020-07-17T13:31:47.686" v="502" actId="1035"/>
      <pc:docMkLst>
        <pc:docMk/>
      </pc:docMkLst>
      <pc:sldChg chg="del">
        <pc:chgData name="Samson Christopher" userId="6a13b5f1e64a53ae" providerId="LiveId" clId="{F4A2AB10-E6A1-491E-9951-8BBF071C5A38}" dt="2020-07-17T13:29:07.92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4A2AB10-E6A1-491E-9951-8BBF071C5A38}" dt="2020-07-17T13:31:19.466" v="298" actId="1036"/>
        <pc:sldMkLst>
          <pc:docMk/>
          <pc:sldMk cId="1777894342" sldId="389"/>
        </pc:sldMkLst>
        <pc:spChg chg="add mod">
          <ac:chgData name="Samson Christopher" userId="6a13b5f1e64a53ae" providerId="LiveId" clId="{F4A2AB10-E6A1-491E-9951-8BBF071C5A38}" dt="2020-07-17T13:31:19.466" v="298" actId="1036"/>
          <ac:spMkLst>
            <pc:docMk/>
            <pc:sldMk cId="1777894342" sldId="389"/>
            <ac:spMk id="4" creationId="{DDB954DE-EF0E-4B6D-96E1-F5976535E8DF}"/>
          </ac:spMkLst>
        </pc:spChg>
      </pc:sldChg>
      <pc:sldChg chg="addSp modSp mod">
        <pc:chgData name="Samson Christopher" userId="6a13b5f1e64a53ae" providerId="LiveId" clId="{F4A2AB10-E6A1-491E-9951-8BBF071C5A38}" dt="2020-07-17T13:31:26.299" v="351" actId="1035"/>
        <pc:sldMkLst>
          <pc:docMk/>
          <pc:sldMk cId="850099564" sldId="390"/>
        </pc:sldMkLst>
        <pc:spChg chg="add mod">
          <ac:chgData name="Samson Christopher" userId="6a13b5f1e64a53ae" providerId="LiveId" clId="{F4A2AB10-E6A1-491E-9951-8BBF071C5A38}" dt="2020-07-17T13:31:26.299" v="351" actId="1035"/>
          <ac:spMkLst>
            <pc:docMk/>
            <pc:sldMk cId="850099564" sldId="390"/>
            <ac:spMk id="4" creationId="{56CAE4AE-C31C-4264-96DF-AFC996846169}"/>
          </ac:spMkLst>
        </pc:spChg>
      </pc:sldChg>
      <pc:sldChg chg="addSp modSp mod">
        <pc:chgData name="Samson Christopher" userId="6a13b5f1e64a53ae" providerId="LiveId" clId="{F4A2AB10-E6A1-491E-9951-8BBF071C5A38}" dt="2020-07-17T13:31:32.407" v="397" actId="1035"/>
        <pc:sldMkLst>
          <pc:docMk/>
          <pc:sldMk cId="944968354" sldId="391"/>
        </pc:sldMkLst>
        <pc:spChg chg="add mod">
          <ac:chgData name="Samson Christopher" userId="6a13b5f1e64a53ae" providerId="LiveId" clId="{F4A2AB10-E6A1-491E-9951-8BBF071C5A38}" dt="2020-07-17T13:31:32.407" v="397" actId="1035"/>
          <ac:spMkLst>
            <pc:docMk/>
            <pc:sldMk cId="944968354" sldId="391"/>
            <ac:spMk id="4" creationId="{4EE985A7-86DD-476F-A0A8-F49FCBC6B64A}"/>
          </ac:spMkLst>
        </pc:spChg>
      </pc:sldChg>
      <pc:sldChg chg="addSp modSp mod">
        <pc:chgData name="Samson Christopher" userId="6a13b5f1e64a53ae" providerId="LiveId" clId="{F4A2AB10-E6A1-491E-9951-8BBF071C5A38}" dt="2020-07-17T13:31:39.072" v="445" actId="1036"/>
        <pc:sldMkLst>
          <pc:docMk/>
          <pc:sldMk cId="1414681237" sldId="392"/>
        </pc:sldMkLst>
        <pc:spChg chg="add mod">
          <ac:chgData name="Samson Christopher" userId="6a13b5f1e64a53ae" providerId="LiveId" clId="{F4A2AB10-E6A1-491E-9951-8BBF071C5A38}" dt="2020-07-17T13:31:39.072" v="445" actId="1036"/>
          <ac:spMkLst>
            <pc:docMk/>
            <pc:sldMk cId="1414681237" sldId="392"/>
            <ac:spMk id="4" creationId="{5721F52C-2B21-4B30-A4D1-6B789A58C529}"/>
          </ac:spMkLst>
        </pc:spChg>
      </pc:sldChg>
      <pc:sldChg chg="addSp modSp mod">
        <pc:chgData name="Samson Christopher" userId="6a13b5f1e64a53ae" providerId="LiveId" clId="{F4A2AB10-E6A1-491E-9951-8BBF071C5A38}" dt="2020-07-17T13:31:47.686" v="502" actId="1035"/>
        <pc:sldMkLst>
          <pc:docMk/>
          <pc:sldMk cId="4103851070" sldId="393"/>
        </pc:sldMkLst>
        <pc:spChg chg="add mod">
          <ac:chgData name="Samson Christopher" userId="6a13b5f1e64a53ae" providerId="LiveId" clId="{F4A2AB10-E6A1-491E-9951-8BBF071C5A38}" dt="2020-07-17T13:31:47.686" v="502" actId="1035"/>
          <ac:spMkLst>
            <pc:docMk/>
            <pc:sldMk cId="4103851070" sldId="393"/>
            <ac:spMk id="4" creationId="{E08F1959-950E-4F2F-9802-096AE6071224}"/>
          </ac:spMkLst>
        </pc:spChg>
      </pc:sldChg>
      <pc:sldChg chg="addSp modSp mod">
        <pc:chgData name="Samson Christopher" userId="6a13b5f1e64a53ae" providerId="LiveId" clId="{F4A2AB10-E6A1-491E-9951-8BBF071C5A38}" dt="2020-07-17T13:31:11.072" v="247" actId="1035"/>
        <pc:sldMkLst>
          <pc:docMk/>
          <pc:sldMk cId="659567130" sldId="394"/>
        </pc:sldMkLst>
        <pc:spChg chg="add mod">
          <ac:chgData name="Samson Christopher" userId="6a13b5f1e64a53ae" providerId="LiveId" clId="{F4A2AB10-E6A1-491E-9951-8BBF071C5A38}" dt="2020-07-17T13:31:11.072" v="247" actId="1035"/>
          <ac:spMkLst>
            <pc:docMk/>
            <pc:sldMk cId="659567130" sldId="394"/>
            <ac:spMk id="4" creationId="{5557E1A9-7695-4B38-9BCF-467CE52FCAB9}"/>
          </ac:spMkLst>
        </pc:spChg>
      </pc:sldChg>
      <pc:sldChg chg="addSp modSp mod">
        <pc:chgData name="Samson Christopher" userId="6a13b5f1e64a53ae" providerId="LiveId" clId="{F4A2AB10-E6A1-491E-9951-8BBF071C5A38}" dt="2020-07-17T13:31:03.364" v="193" actId="1035"/>
        <pc:sldMkLst>
          <pc:docMk/>
          <pc:sldMk cId="859356432" sldId="395"/>
        </pc:sldMkLst>
        <pc:spChg chg="add mod">
          <ac:chgData name="Samson Christopher" userId="6a13b5f1e64a53ae" providerId="LiveId" clId="{F4A2AB10-E6A1-491E-9951-8BBF071C5A38}" dt="2020-07-17T13:31:03.364" v="193" actId="1035"/>
          <ac:spMkLst>
            <pc:docMk/>
            <pc:sldMk cId="859356432" sldId="395"/>
            <ac:spMk id="4" creationId="{41327583-2E63-4A22-8060-DD31F2046CBC}"/>
          </ac:spMkLst>
        </pc:spChg>
      </pc:sldChg>
      <pc:sldChg chg="addSp modSp mod">
        <pc:chgData name="Samson Christopher" userId="6a13b5f1e64a53ae" providerId="LiveId" clId="{F4A2AB10-E6A1-491E-9951-8BBF071C5A38}" dt="2020-07-17T13:30:56.932" v="144" actId="1036"/>
        <pc:sldMkLst>
          <pc:docMk/>
          <pc:sldMk cId="2025405914" sldId="396"/>
        </pc:sldMkLst>
        <pc:spChg chg="add mod">
          <ac:chgData name="Samson Christopher" userId="6a13b5f1e64a53ae" providerId="LiveId" clId="{F4A2AB10-E6A1-491E-9951-8BBF071C5A38}" dt="2020-07-17T13:30:56.932" v="144" actId="1036"/>
          <ac:spMkLst>
            <pc:docMk/>
            <pc:sldMk cId="2025405914" sldId="396"/>
            <ac:spMk id="4" creationId="{0962E627-DD04-4867-A3FB-8B99E5A31ECE}"/>
          </ac:spMkLst>
        </pc:spChg>
      </pc:sldChg>
      <pc:sldChg chg="addSp modSp mod">
        <pc:chgData name="Samson Christopher" userId="6a13b5f1e64a53ae" providerId="LiveId" clId="{F4A2AB10-E6A1-491E-9951-8BBF071C5A38}" dt="2020-07-17T13:30:50.524" v="101" actId="1036"/>
        <pc:sldMkLst>
          <pc:docMk/>
          <pc:sldMk cId="2940326978" sldId="397"/>
        </pc:sldMkLst>
        <pc:spChg chg="add mod">
          <ac:chgData name="Samson Christopher" userId="6a13b5f1e64a53ae" providerId="LiveId" clId="{F4A2AB10-E6A1-491E-9951-8BBF071C5A38}" dt="2020-07-17T13:30:50.524" v="101" actId="1036"/>
          <ac:spMkLst>
            <pc:docMk/>
            <pc:sldMk cId="2940326978" sldId="397"/>
            <ac:spMk id="4" creationId="{3E70A285-54BF-4A24-ADAF-1099FC1EFD17}"/>
          </ac:spMkLst>
        </pc:spChg>
      </pc:sldChg>
      <pc:sldChg chg="del">
        <pc:chgData name="Samson Christopher" userId="6a13b5f1e64a53ae" providerId="LiveId" clId="{F4A2AB10-E6A1-491E-9951-8BBF071C5A38}" dt="2020-07-17T13:28:56.444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4A2AB10-E6A1-491E-9951-8BBF071C5A38}" dt="2020-07-17T13:28:56.69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4A2AB10-E6A1-491E-9951-8BBF071C5A38}" dt="2020-07-17T13:28:57.294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4A2AB10-E6A1-491E-9951-8BBF071C5A38}" dt="2020-07-17T13:28:57.80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4A2AB10-E6A1-491E-9951-8BBF071C5A38}" dt="2020-07-17T13:28:58.21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4A2AB10-E6A1-491E-9951-8BBF071C5A38}" dt="2020-07-17T13:28:58.68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954DE-EF0E-4B6D-96E1-F5976535E8DF}"/>
              </a:ext>
            </a:extLst>
          </p:cNvPr>
          <p:cNvSpPr txBox="1"/>
          <p:nvPr/>
        </p:nvSpPr>
        <p:spPr>
          <a:xfrm>
            <a:off x="1221122" y="5385627"/>
            <a:ext cx="97497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Gu²úX RÏ§ </a:t>
            </a:r>
            <a:r>
              <a:rPr lang="en-US" dirty="0" err="1"/>
              <a:t>JußªpûXúV</a:t>
            </a:r>
            <a:r>
              <a:rPr lang="en-US" dirty="0"/>
              <a:t> </a:t>
            </a:r>
          </a:p>
          <a:p>
            <a:r>
              <a:rPr lang="en-US" dirty="0"/>
              <a:t>Gu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úUuûU</a:t>
            </a:r>
            <a:r>
              <a:rPr lang="en-US" dirty="0"/>
              <a:t> </a:t>
            </a:r>
            <a:r>
              <a:rPr lang="en-US" dirty="0" err="1"/>
              <a:t>TôWôhP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AE4AE-C31C-4264-96DF-AFC996846169}"/>
              </a:ext>
            </a:extLst>
          </p:cNvPr>
          <p:cNvSpPr txBox="1"/>
          <p:nvPr/>
        </p:nvSpPr>
        <p:spPr>
          <a:xfrm>
            <a:off x="2380725" y="5377237"/>
            <a:ext cx="743054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ÏVY]</a:t>
            </a:r>
            <a:r>
              <a:rPr lang="en-US" dirty="0" err="1"/>
              <a:t>ôm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ûL«úX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ùYßm</a:t>
            </a:r>
            <a:r>
              <a:rPr lang="en-US" dirty="0"/>
              <a:t> </a:t>
            </a:r>
            <a:r>
              <a:rPr lang="en-US" dirty="0" err="1"/>
              <a:t>L°Ui</a:t>
            </a:r>
            <a:r>
              <a:rPr lang="en-US" dirty="0"/>
              <a:t> </a:t>
            </a:r>
            <a:r>
              <a:rPr lang="en-US" dirty="0" err="1"/>
              <a:t>Rôú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985A7-86DD-476F-A0A8-F49FCBC6B64A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Yû</a:t>
            </a:r>
            <a:r>
              <a:rPr lang="en-US" dirty="0"/>
              <a:t>]</a:t>
            </a:r>
            <a:r>
              <a:rPr lang="en-US" dirty="0" err="1"/>
              <a:t>TYÚm</a:t>
            </a:r>
            <a:r>
              <a:rPr lang="en-US" dirty="0"/>
              <a:t> </a:t>
            </a:r>
            <a:r>
              <a:rPr lang="en-US" dirty="0" err="1"/>
              <a:t>Y¥YûUlTÕm</a:t>
            </a:r>
            <a:r>
              <a:rPr lang="en-US" dirty="0"/>
              <a:t> </a:t>
            </a:r>
            <a:r>
              <a:rPr lang="en-US" dirty="0" err="1"/>
              <a:t>úRYú</a:t>
            </a:r>
            <a:r>
              <a:rPr lang="en-US" dirty="0"/>
              <a:t>] </a:t>
            </a:r>
          </a:p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YôrY°jÕ</a:t>
            </a:r>
            <a:r>
              <a:rPr lang="en-US" dirty="0"/>
              <a:t> </a:t>
            </a:r>
            <a:r>
              <a:rPr lang="en-US" dirty="0" err="1"/>
              <a:t>SPjÕYÕm</a:t>
            </a:r>
            <a:r>
              <a:rPr lang="en-US" dirty="0"/>
              <a:t> </a:t>
            </a:r>
            <a:r>
              <a:rPr lang="en-US" dirty="0" err="1"/>
              <a:t>úRYú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1F52C-2B21-4B30-A4D1-6B789A58C529}"/>
              </a:ext>
            </a:extLst>
          </p:cNvPr>
          <p:cNvSpPr txBox="1"/>
          <p:nvPr/>
        </p:nvSpPr>
        <p:spPr>
          <a:xfrm>
            <a:off x="2414281" y="5377238"/>
            <a:ext cx="736343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</a:t>
            </a:r>
            <a:r>
              <a:rPr lang="en-US" dirty="0"/>
              <a:t>®«p ©</a:t>
            </a:r>
            <a:r>
              <a:rPr lang="en-US" dirty="0" err="1"/>
              <a:t>WRô</a:t>
            </a:r>
            <a:r>
              <a:rPr lang="en-US" dirty="0"/>
              <a:t>] </a:t>
            </a:r>
            <a:r>
              <a:rPr lang="en-US" dirty="0" err="1"/>
              <a:t>Tô</a:t>
            </a:r>
            <a:r>
              <a:rPr lang="en-US" dirty="0"/>
              <a:t>® </a:t>
            </a:r>
            <a:r>
              <a:rPr lang="en-US" dirty="0" err="1"/>
              <a:t>Sôu</a:t>
            </a:r>
            <a:r>
              <a:rPr lang="en-US" dirty="0"/>
              <a:t> Gu ¿§ </a:t>
            </a:r>
            <a:r>
              <a:rPr lang="en-US" dirty="0" err="1"/>
              <a:t>AÝdLô</a:t>
            </a:r>
            <a:r>
              <a:rPr lang="en-US" dirty="0"/>
              <a:t>] </a:t>
            </a:r>
            <a:r>
              <a:rPr lang="en-US" dirty="0" err="1"/>
              <a:t>LkûRúV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F1959-950E-4F2F-9802-096AE6071224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LÝ®hPôo</a:t>
            </a:r>
            <a:r>
              <a:rPr lang="en-US" dirty="0"/>
              <a:t> </a:t>
            </a:r>
            <a:r>
              <a:rPr lang="en-US" dirty="0" err="1"/>
              <a:t>çV</a:t>
            </a:r>
            <a:r>
              <a:rPr lang="en-US" dirty="0"/>
              <a:t> Rm </a:t>
            </a:r>
            <a:r>
              <a:rPr lang="en-US" dirty="0" err="1"/>
              <a:t>CWjRjRôp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Áh¥hPôo</a:t>
            </a:r>
            <a:r>
              <a:rPr lang="en-US" dirty="0"/>
              <a:t> A[®</a:t>
            </a:r>
            <a:r>
              <a:rPr lang="en-US" dirty="0" err="1"/>
              <a:t>pXôR</a:t>
            </a:r>
            <a:r>
              <a:rPr lang="en-US" dirty="0"/>
              <a:t> ¡</a:t>
            </a:r>
            <a:r>
              <a:rPr lang="en-US" dirty="0" err="1"/>
              <a:t>ÚûTVôp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7E1A9-7695-4B38-9BCF-467CE52FCAB9}"/>
              </a:ext>
            </a:extLst>
          </p:cNvPr>
          <p:cNvSpPr txBox="1"/>
          <p:nvPr/>
        </p:nvSpPr>
        <p:spPr>
          <a:xfrm>
            <a:off x="1554410" y="5377238"/>
            <a:ext cx="90831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SPlTùRpXôm</a:t>
            </a:r>
            <a:r>
              <a:rPr lang="en-US" dirty="0"/>
              <a:t> </a:t>
            </a:r>
            <a:r>
              <a:rPr lang="en-US" dirty="0" err="1"/>
              <a:t>EmûUVpXôUp</a:t>
            </a:r>
            <a:r>
              <a:rPr lang="en-US" dirty="0"/>
              <a:t> Gu]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HÕm</a:t>
            </a:r>
            <a:r>
              <a:rPr lang="en-US" dirty="0"/>
              <a:t> </a:t>
            </a:r>
            <a:r>
              <a:rPr lang="en-US" dirty="0" err="1"/>
              <a:t>SPdLXôÏúUô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27583-2E63-4A22-8060-DD31F2046CBC}"/>
              </a:ext>
            </a:extLst>
          </p:cNvPr>
          <p:cNvSpPr txBox="1"/>
          <p:nvPr/>
        </p:nvSpPr>
        <p:spPr>
          <a:xfrm>
            <a:off x="1952887" y="5377238"/>
            <a:ext cx="828622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BÏm</a:t>
            </a:r>
            <a:r>
              <a:rPr lang="en-US" dirty="0"/>
              <a:t> ¿o </a:t>
            </a:r>
            <a:r>
              <a:rPr lang="en-US" dirty="0" err="1"/>
              <a:t>ùNôpX</a:t>
            </a:r>
            <a:r>
              <a:rPr lang="en-US" dirty="0"/>
              <a:t> </a:t>
            </a:r>
            <a:r>
              <a:rPr lang="en-US" dirty="0" err="1"/>
              <a:t>GußúU</a:t>
            </a:r>
            <a:r>
              <a:rPr lang="en-US" dirty="0"/>
              <a:t> </a:t>
            </a:r>
            <a:r>
              <a:rPr lang="en-US" dirty="0" err="1"/>
              <a:t>áPôRÕ</a:t>
            </a:r>
            <a:r>
              <a:rPr lang="en-US" dirty="0"/>
              <a:t> </a:t>
            </a:r>
            <a:r>
              <a:rPr lang="en-US" dirty="0" err="1"/>
              <a:t>EmUôp</a:t>
            </a:r>
            <a:r>
              <a:rPr lang="en-US" dirty="0"/>
              <a:t> </a:t>
            </a:r>
            <a:r>
              <a:rPr lang="en-US" dirty="0" err="1"/>
              <a:t>JußªpûXúV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2E627-DD04-4867-A3FB-8B99E5A31ECE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úTôÕm</a:t>
            </a:r>
            <a:r>
              <a:rPr lang="en-US" dirty="0"/>
              <a:t> </a:t>
            </a:r>
            <a:r>
              <a:rPr lang="en-US" dirty="0" err="1"/>
              <a:t>GuÈúW</a:t>
            </a:r>
            <a:r>
              <a:rPr lang="en-US" dirty="0"/>
              <a:t> </a:t>
            </a:r>
            <a:r>
              <a:rPr lang="en-US" dirty="0" err="1"/>
              <a:t>RôrjÕ¡ú</a:t>
            </a:r>
            <a:r>
              <a:rPr lang="en-US" dirty="0"/>
              <a:t>\u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RôÚúU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A285-54BF-4A24-ADAF-1099FC1EFD17}"/>
              </a:ext>
            </a:extLst>
          </p:cNvPr>
          <p:cNvSpPr txBox="1"/>
          <p:nvPr/>
        </p:nvSpPr>
        <p:spPr>
          <a:xfrm>
            <a:off x="1671856" y="5377238"/>
            <a:ext cx="88482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ùTô¯Ùm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éWQUôn</a:t>
            </a:r>
            <a:r>
              <a:rPr lang="en-US" dirty="0"/>
              <a:t> </a:t>
            </a:r>
            <a:r>
              <a:rPr lang="en-US" dirty="0" err="1"/>
              <a:t>TVuTÓjÕm</a:t>
            </a:r>
            <a:r>
              <a:rPr lang="en-US" dirty="0"/>
              <a:t> ¡</a:t>
            </a:r>
            <a:r>
              <a:rPr lang="en-US" dirty="0" err="1"/>
              <a:t>ÚûT«u</a:t>
            </a:r>
            <a:r>
              <a:rPr lang="en-US" dirty="0"/>
              <a:t> </a:t>
            </a:r>
            <a:r>
              <a:rPr lang="en-US" dirty="0" err="1"/>
              <a:t>Tôj§WWôn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114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2020-07-17T13:31:48Z</dcterms:modified>
</cp:coreProperties>
</file>