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21:47.483" v="859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16:30.049" v="116" actId="1035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modSp add mod">
        <pc:chgData name="Samson Christopher" userId="6a13b5f1e64a53ae" providerId="LiveId" clId="{06BB460D-C651-49DF-A4D0-FD4839587FBF}" dt="2020-03-08T04:16:45.637" v="176" actId="1035"/>
        <pc:sldMkLst>
          <pc:docMk/>
          <pc:sldMk cId="3644493965" sldId="358"/>
        </pc:sldMkLst>
        <pc:spChg chg="add mod">
          <ac:chgData name="Samson Christopher" userId="6a13b5f1e64a53ae" providerId="LiveId" clId="{06BB460D-C651-49DF-A4D0-FD4839587FBF}" dt="2020-03-08T04:16:45.637" v="176" actId="1035"/>
          <ac:spMkLst>
            <pc:docMk/>
            <pc:sldMk cId="3644493965" sldId="358"/>
            <ac:spMk id="2" creationId="{6BC71C23-2188-4BDB-AA49-9ACC70CE8410}"/>
          </ac:spMkLst>
        </pc:spChg>
      </pc:sldChg>
      <pc:sldChg chg="addSp modSp add mod">
        <pc:chgData name="Samson Christopher" userId="6a13b5f1e64a53ae" providerId="LiveId" clId="{06BB460D-C651-49DF-A4D0-FD4839587FBF}" dt="2020-03-08T04:17:00.357" v="237" actId="1035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mod">
        <pc:chgData name="Samson Christopher" userId="6a13b5f1e64a53ae" providerId="LiveId" clId="{06BB460D-C651-49DF-A4D0-FD4839587FBF}" dt="2020-03-08T04:17:14.012" v="294" actId="1036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mod">
        <pc:chgData name="Samson Christopher" userId="6a13b5f1e64a53ae" providerId="LiveId" clId="{06BB460D-C651-49DF-A4D0-FD4839587FBF}" dt="2020-03-08T04:17:33.091" v="359" actId="1036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19:50.893" v="411" actId="1035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mod">
        <pc:chgData name="Samson Christopher" userId="6a13b5f1e64a53ae" providerId="LiveId" clId="{06BB460D-C651-49DF-A4D0-FD4839587FBF}" dt="2020-03-08T04:20:02.253" v="468" actId="1036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20:16.106" v="524" actId="1036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mod">
        <pc:chgData name="Samson Christopher" userId="6a13b5f1e64a53ae" providerId="LiveId" clId="{06BB460D-C651-49DF-A4D0-FD4839587FBF}" dt="2020-03-08T04:20:27.233" v="574" actId="1035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mod">
        <pc:chgData name="Samson Christopher" userId="6a13b5f1e64a53ae" providerId="LiveId" clId="{06BB460D-C651-49DF-A4D0-FD4839587FBF}" dt="2020-03-08T04:20:40.786" v="629" actId="1036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mod">
        <pc:chgData name="Samson Christopher" userId="6a13b5f1e64a53ae" providerId="LiveId" clId="{06BB460D-C651-49DF-A4D0-FD4839587FBF}" dt="2020-03-08T04:20:56.854" v="681" actId="1035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mod">
        <pc:chgData name="Samson Christopher" userId="6a13b5f1e64a53ae" providerId="LiveId" clId="{06BB460D-C651-49DF-A4D0-FD4839587FBF}" dt="2020-03-08T04:21:17.510" v="744" actId="1036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mod">
        <pc:chgData name="Samson Christopher" userId="6a13b5f1e64a53ae" providerId="LiveId" clId="{06BB460D-C651-49DF-A4D0-FD4839587FBF}" dt="2020-03-08T04:21:29.458" v="791" actId="1036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mod">
        <pc:chgData name="Samson Christopher" userId="6a13b5f1e64a53ae" providerId="LiveId" clId="{06BB460D-C651-49DF-A4D0-FD4839587FBF}" dt="2020-03-08T04:21:47.483" v="859" actId="1036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5C2DCA-38E2-42B0-9D27-14A4A123BD2C}"/>
              </a:ext>
            </a:extLst>
          </p:cNvPr>
          <p:cNvSpPr/>
          <p:nvPr/>
        </p:nvSpPr>
        <p:spPr>
          <a:xfrm>
            <a:off x="0" y="5298620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SUÕ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¡±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vÕ®u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Sô²XùUeÏm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Ke¡PúY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91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D52C5D-5E5C-4A50-952D-5BBA9019C6D3}"/>
              </a:ext>
            </a:extLst>
          </p:cNvPr>
          <p:cNvSpPr/>
          <p:nvPr/>
        </p:nvSpPr>
        <p:spPr>
          <a:xfrm>
            <a:off x="2167631" y="5334137"/>
            <a:ext cx="78567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G°ûUÙm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£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ßûUÙUô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GUdLYo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AÚs ×¬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3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0DB0F8-6E3E-4BFF-BB0F-B262DE8C864E}"/>
              </a:ext>
            </a:extLst>
          </p:cNvPr>
          <p:cNvSpPr/>
          <p:nvPr/>
        </p:nvSpPr>
        <p:spPr>
          <a:xfrm>
            <a:off x="1643848" y="5280868"/>
            <a:ext cx="89043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SUÕ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LôpLû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UôuLû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[l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úTôX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K¥l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Tônk§PúY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738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3C363A-6017-4D5A-8EAD-4C3A4D0B9C4D}"/>
              </a:ext>
            </a:extLst>
          </p:cNvPr>
          <p:cNvSpPr/>
          <p:nvPr/>
        </p:nvSpPr>
        <p:spPr>
          <a:xfrm>
            <a:off x="1732625" y="5334139"/>
            <a:ext cx="87267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EVovRXj§p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Htß¡u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RUô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F¯Vj§p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697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37BBFD-A7C5-4D96-82A7-999CC00B6686}"/>
              </a:ext>
            </a:extLst>
          </p:cNvPr>
          <p:cNvSpPr/>
          <p:nvPr/>
        </p:nvSpPr>
        <p:spPr>
          <a:xfrm>
            <a:off x="1892423" y="5307502"/>
            <a:ext cx="84071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TWUú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]Ñ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Yk§ÓmúTôÕ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SôØm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ùNu±ÓúYôm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267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8B0FEF-C9EF-43BD-B921-73439F6FEEEE}"/>
              </a:ext>
            </a:extLst>
          </p:cNvPr>
          <p:cNvSpPr/>
          <p:nvPr/>
        </p:nvSpPr>
        <p:spPr>
          <a:xfrm>
            <a:off x="2362940" y="5324495"/>
            <a:ext cx="74661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TWUú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ôÓ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¿Ó¯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YôÝm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Tôd¡Vm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ùTßúYôm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16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C71C23-2188-4BDB-AA49-9ACC70CE8410}"/>
              </a:ext>
            </a:extLst>
          </p:cNvPr>
          <p:cNvSpPr/>
          <p:nvPr/>
        </p:nvSpPr>
        <p:spPr>
          <a:xfrm>
            <a:off x="1524000" y="532525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×²RUô]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YôrûY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U²RWôm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GUdL°jRôo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49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C029E6-CF34-4C27-8FB1-3C243D5C3930}"/>
              </a:ext>
            </a:extLst>
          </p:cNvPr>
          <p:cNvSpPr/>
          <p:nvPr/>
        </p:nvSpPr>
        <p:spPr>
          <a:xfrm>
            <a:off x="2145437" y="5316380"/>
            <a:ext cx="79011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úRY¡ÚûT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ùTÚL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vúRôjR¬lúTôm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5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351736-A523-4F34-B0AA-F7B74501A4FB}"/>
              </a:ext>
            </a:extLst>
          </p:cNvPr>
          <p:cNvSpPr/>
          <p:nvPr/>
        </p:nvSpPr>
        <p:spPr>
          <a:xfrm>
            <a:off x="3048000" y="5307500"/>
            <a:ext cx="609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CÚs ALX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J°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AûPkúRôm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80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6FE3F9-5A1D-4E16-9128-00C15CCB30A5}"/>
              </a:ext>
            </a:extLst>
          </p:cNvPr>
          <p:cNvSpPr/>
          <p:nvPr/>
        </p:nvSpPr>
        <p:spPr>
          <a:xfrm>
            <a:off x="1657165" y="5334137"/>
            <a:ext cx="88776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AYûW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úSôd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ál©Óm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A±®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lTôúW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At×ReLs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29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6D152B-CAE9-4FEF-B4E3-09AC9654EBA2}"/>
              </a:ext>
            </a:extLst>
          </p:cNvPr>
          <p:cNvSpPr/>
          <p:nvPr/>
        </p:nvSpPr>
        <p:spPr>
          <a:xfrm>
            <a:off x="1896862" y="5316381"/>
            <a:ext cx="83982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dùLhPôR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A±k§PXôLô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fr-FR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GjRû</a:t>
            </a:r>
            <a:r>
              <a:rPr lang="fr-FR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fr-FR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úVô</a:t>
            </a:r>
            <a:r>
              <a:rPr lang="fr-FR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fr-FR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T§X°jRôo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6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773FA0-5ACE-4DC5-8A75-8D98793AC1CA}"/>
              </a:ext>
            </a:extLst>
          </p:cNvPr>
          <p:cNvSpPr/>
          <p:nvPr/>
        </p:nvSpPr>
        <p:spPr>
          <a:xfrm>
            <a:off x="2362940" y="5316380"/>
            <a:ext cx="74661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TR±lúTô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Tô®L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ôL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£R±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GeÏúU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AûXkúRôm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378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67950D-9219-464F-AB22-2959BAFF6054}"/>
              </a:ext>
            </a:extLst>
          </p:cNvPr>
          <p:cNvSpPr/>
          <p:nvPr/>
        </p:nvSpPr>
        <p:spPr>
          <a:xfrm>
            <a:off x="1856912" y="5316378"/>
            <a:ext cx="84781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AYûW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ùR¬kR±úVôúU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ùR¬kùRÓjRôo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6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281F95-D5E2-4AC7-ACCC-F2F1E90D7686}"/>
              </a:ext>
            </a:extLst>
          </p:cNvPr>
          <p:cNvSpPr/>
          <p:nvPr/>
        </p:nvSpPr>
        <p:spPr>
          <a:xfrm>
            <a:off x="2123242" y="5254237"/>
            <a:ext cx="794551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TXjR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_ô§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B«WUôL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pl-PL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TPokÕ Ke¡ Sôm Y[W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630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</TotalTime>
  <Words>175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46</cp:revision>
  <dcterms:created xsi:type="dcterms:W3CDTF">2019-11-02T16:27:41Z</dcterms:created>
  <dcterms:modified xsi:type="dcterms:W3CDTF">2020-03-08T04:21:50Z</dcterms:modified>
</cp:coreProperties>
</file>