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03307837-0870-4530-A691-4DBF4059E478}"/>
    <pc:docChg chg="delSld modSld">
      <pc:chgData name="Samson Christopher" userId="6a13b5f1e64a53ae" providerId="LiveId" clId="{03307837-0870-4530-A691-4DBF4059E478}" dt="2020-10-18T13:05:49.169" v="431" actId="1035"/>
      <pc:docMkLst>
        <pc:docMk/>
      </pc:docMkLst>
      <pc:sldChg chg="del">
        <pc:chgData name="Samson Christopher" userId="6a13b5f1e64a53ae" providerId="LiveId" clId="{03307837-0870-4530-A691-4DBF4059E478}" dt="2020-10-18T13:03:53.674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03307837-0870-4530-A691-4DBF4059E478}" dt="2020-10-18T13:05:49.169" v="431" actId="1035"/>
        <pc:sldMkLst>
          <pc:docMk/>
          <pc:sldMk cId="1777894342" sldId="389"/>
        </pc:sldMkLst>
        <pc:spChg chg="add mod">
          <ac:chgData name="Samson Christopher" userId="6a13b5f1e64a53ae" providerId="LiveId" clId="{03307837-0870-4530-A691-4DBF4059E478}" dt="2020-10-18T13:05:49.169" v="431" actId="1035"/>
          <ac:spMkLst>
            <pc:docMk/>
            <pc:sldMk cId="1777894342" sldId="389"/>
            <ac:spMk id="4" creationId="{A364C817-CC60-4157-A137-00CDF1FA8CC5}"/>
          </ac:spMkLst>
        </pc:spChg>
      </pc:sldChg>
      <pc:sldChg chg="addSp modSp mod">
        <pc:chgData name="Samson Christopher" userId="6a13b5f1e64a53ae" providerId="LiveId" clId="{03307837-0870-4530-A691-4DBF4059E478}" dt="2020-10-18T13:05:43.283" v="372" actId="1035"/>
        <pc:sldMkLst>
          <pc:docMk/>
          <pc:sldMk cId="850099564" sldId="390"/>
        </pc:sldMkLst>
        <pc:spChg chg="add mod">
          <ac:chgData name="Samson Christopher" userId="6a13b5f1e64a53ae" providerId="LiveId" clId="{03307837-0870-4530-A691-4DBF4059E478}" dt="2020-10-18T13:05:43.283" v="372" actId="1035"/>
          <ac:spMkLst>
            <pc:docMk/>
            <pc:sldMk cId="850099564" sldId="390"/>
            <ac:spMk id="4" creationId="{777A024C-21A5-4C37-A9BE-571809D087DD}"/>
          </ac:spMkLst>
        </pc:spChg>
      </pc:sldChg>
      <pc:sldChg chg="addSp modSp mod">
        <pc:chgData name="Samson Christopher" userId="6a13b5f1e64a53ae" providerId="LiveId" clId="{03307837-0870-4530-A691-4DBF4059E478}" dt="2020-10-18T13:05:36.270" v="309" actId="1036"/>
        <pc:sldMkLst>
          <pc:docMk/>
          <pc:sldMk cId="944968354" sldId="391"/>
        </pc:sldMkLst>
        <pc:spChg chg="add mod">
          <ac:chgData name="Samson Christopher" userId="6a13b5f1e64a53ae" providerId="LiveId" clId="{03307837-0870-4530-A691-4DBF4059E478}" dt="2020-10-18T13:05:36.270" v="309" actId="1036"/>
          <ac:spMkLst>
            <pc:docMk/>
            <pc:sldMk cId="944968354" sldId="391"/>
            <ac:spMk id="4" creationId="{54E6D196-FA3D-46DC-81AA-406FDE7819B7}"/>
          </ac:spMkLst>
        </pc:spChg>
      </pc:sldChg>
      <pc:sldChg chg="addSp modSp mod">
        <pc:chgData name="Samson Christopher" userId="6a13b5f1e64a53ae" providerId="LiveId" clId="{03307837-0870-4530-A691-4DBF4059E478}" dt="2020-10-18T13:05:31.033" v="257" actId="1036"/>
        <pc:sldMkLst>
          <pc:docMk/>
          <pc:sldMk cId="1414681237" sldId="392"/>
        </pc:sldMkLst>
        <pc:spChg chg="add mod">
          <ac:chgData name="Samson Christopher" userId="6a13b5f1e64a53ae" providerId="LiveId" clId="{03307837-0870-4530-A691-4DBF4059E478}" dt="2020-10-18T13:05:31.033" v="257" actId="1036"/>
          <ac:spMkLst>
            <pc:docMk/>
            <pc:sldMk cId="1414681237" sldId="392"/>
            <ac:spMk id="4" creationId="{5088BB2B-398B-4008-9163-5231AD8556AB}"/>
          </ac:spMkLst>
        </pc:spChg>
      </pc:sldChg>
      <pc:sldChg chg="addSp modSp mod">
        <pc:chgData name="Samson Christopher" userId="6a13b5f1e64a53ae" providerId="LiveId" clId="{03307837-0870-4530-A691-4DBF4059E478}" dt="2020-10-18T13:05:25.776" v="199" actId="1035"/>
        <pc:sldMkLst>
          <pc:docMk/>
          <pc:sldMk cId="4103851070" sldId="393"/>
        </pc:sldMkLst>
        <pc:spChg chg="add mod">
          <ac:chgData name="Samson Christopher" userId="6a13b5f1e64a53ae" providerId="LiveId" clId="{03307837-0870-4530-A691-4DBF4059E478}" dt="2020-10-18T13:05:25.776" v="199" actId="1035"/>
          <ac:spMkLst>
            <pc:docMk/>
            <pc:sldMk cId="4103851070" sldId="393"/>
            <ac:spMk id="4" creationId="{BA78922D-9053-4F45-B222-E22205783614}"/>
          </ac:spMkLst>
        </pc:spChg>
      </pc:sldChg>
      <pc:sldChg chg="addSp modSp mod">
        <pc:chgData name="Samson Christopher" userId="6a13b5f1e64a53ae" providerId="LiveId" clId="{03307837-0870-4530-A691-4DBF4059E478}" dt="2020-10-18T13:05:19.554" v="145" actId="1036"/>
        <pc:sldMkLst>
          <pc:docMk/>
          <pc:sldMk cId="659567130" sldId="394"/>
        </pc:sldMkLst>
        <pc:spChg chg="add mod">
          <ac:chgData name="Samson Christopher" userId="6a13b5f1e64a53ae" providerId="LiveId" clId="{03307837-0870-4530-A691-4DBF4059E478}" dt="2020-10-18T13:05:19.554" v="145" actId="1036"/>
          <ac:spMkLst>
            <pc:docMk/>
            <pc:sldMk cId="659567130" sldId="394"/>
            <ac:spMk id="4" creationId="{C138686E-57C0-4691-8B31-3387285045FA}"/>
          </ac:spMkLst>
        </pc:spChg>
      </pc:sldChg>
      <pc:sldChg chg="addSp modSp mod">
        <pc:chgData name="Samson Christopher" userId="6a13b5f1e64a53ae" providerId="LiveId" clId="{03307837-0870-4530-A691-4DBF4059E478}" dt="2020-10-18T13:05:14.589" v="95" actId="1035"/>
        <pc:sldMkLst>
          <pc:docMk/>
          <pc:sldMk cId="859356432" sldId="395"/>
        </pc:sldMkLst>
        <pc:spChg chg="add mod">
          <ac:chgData name="Samson Christopher" userId="6a13b5f1e64a53ae" providerId="LiveId" clId="{03307837-0870-4530-A691-4DBF4059E478}" dt="2020-10-18T13:05:14.589" v="95" actId="1035"/>
          <ac:spMkLst>
            <pc:docMk/>
            <pc:sldMk cId="859356432" sldId="395"/>
            <ac:spMk id="4" creationId="{48F1ADD3-DC75-44A1-B165-787EB4980435}"/>
          </ac:spMkLst>
        </pc:spChg>
      </pc:sldChg>
      <pc:sldChg chg="del">
        <pc:chgData name="Samson Christopher" userId="6a13b5f1e64a53ae" providerId="LiveId" clId="{03307837-0870-4530-A691-4DBF4059E478}" dt="2020-10-18T13:03:43.209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03307837-0870-4530-A691-4DBF4059E478}" dt="2020-10-18T13:03:43.618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03307837-0870-4530-A691-4DBF4059E478}" dt="2020-10-18T13:03:44.104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03307837-0870-4530-A691-4DBF4059E478}" dt="2020-10-18T13:03:44.642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03307837-0870-4530-A691-4DBF4059E478}" dt="2020-10-18T13:03:45.179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03307837-0870-4530-A691-4DBF4059E478}" dt="2020-10-18T13:03:45.691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03307837-0870-4530-A691-4DBF4059E478}" dt="2020-10-18T13:03:46.225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03307837-0870-4530-A691-4DBF4059E478}" dt="2020-10-18T13:03:46.766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4C817-CC60-4157-A137-00CDF1FA8CC5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EkRu</a:t>
            </a:r>
            <a:r>
              <a:rPr lang="en-US" dirty="0"/>
              <a:t> </a:t>
            </a:r>
            <a:r>
              <a:rPr lang="en-US" dirty="0" err="1"/>
              <a:t>SôUm</a:t>
            </a:r>
            <a:r>
              <a:rPr lang="en-US" dirty="0"/>
              <a:t> </a:t>
            </a:r>
            <a:r>
              <a:rPr lang="en-US" dirty="0" err="1"/>
              <a:t>U¡ûU</a:t>
            </a:r>
            <a:r>
              <a:rPr lang="en-US" dirty="0"/>
              <a:t> </a:t>
            </a:r>
            <a:r>
              <a:rPr lang="en-US" dirty="0" err="1"/>
              <a:t>ùT</a:t>
            </a:r>
            <a:r>
              <a:rPr lang="en-US" dirty="0"/>
              <a:t>\ </a:t>
            </a:r>
            <a:r>
              <a:rPr lang="en-US" dirty="0" err="1"/>
              <a:t>úYiÓm</a:t>
            </a:r>
            <a:r>
              <a:rPr lang="en-US" dirty="0"/>
              <a:t> </a:t>
            </a:r>
            <a:r>
              <a:rPr lang="en-US" dirty="0" err="1"/>
              <a:t>LojRôúY</a:t>
            </a:r>
            <a:r>
              <a:rPr lang="en-US" dirty="0"/>
              <a:t> </a:t>
            </a:r>
            <a:r>
              <a:rPr lang="en-US" dirty="0" err="1"/>
              <a:t>EkRu</a:t>
            </a:r>
            <a:r>
              <a:rPr lang="en-US" dirty="0"/>
              <a:t> AWÑ ®</a:t>
            </a:r>
            <a:r>
              <a:rPr lang="en-US" dirty="0" err="1"/>
              <a:t>ûW®p</a:t>
            </a:r>
            <a:r>
              <a:rPr lang="en-US" dirty="0"/>
              <a:t> </a:t>
            </a:r>
            <a:r>
              <a:rPr lang="en-US" dirty="0" err="1"/>
              <a:t>YWúYiÓm</a:t>
            </a:r>
            <a:r>
              <a:rPr lang="en-US" dirty="0"/>
              <a:t> </a:t>
            </a:r>
            <a:r>
              <a:rPr lang="en-US" dirty="0" err="1"/>
              <a:t>LojRôúY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A024C-21A5-4C37-A9BE-571809D087DD}"/>
              </a:ext>
            </a:extLst>
          </p:cNvPr>
          <p:cNvSpPr txBox="1"/>
          <p:nvPr/>
        </p:nvSpPr>
        <p:spPr>
          <a:xfrm>
            <a:off x="1776718" y="5704408"/>
            <a:ext cx="8638564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ù_©</a:t>
            </a:r>
            <a:r>
              <a:rPr lang="en-US" dirty="0" err="1"/>
              <a:t>d¡ú</a:t>
            </a:r>
            <a:r>
              <a:rPr lang="en-US" dirty="0"/>
              <a:t>\</a:t>
            </a:r>
            <a:r>
              <a:rPr lang="en-US" dirty="0" err="1"/>
              <a:t>ôm</a:t>
            </a:r>
            <a:r>
              <a:rPr lang="en-US" dirty="0"/>
              <a:t> </a:t>
            </a:r>
            <a:r>
              <a:rPr lang="en-US" dirty="0" err="1"/>
              <a:t>SôeLs</a:t>
            </a:r>
            <a:r>
              <a:rPr lang="en-US" dirty="0"/>
              <a:t> </a:t>
            </a:r>
            <a:r>
              <a:rPr lang="en-US" dirty="0" err="1"/>
              <a:t>Õ§d¡ú</a:t>
            </a:r>
            <a:r>
              <a:rPr lang="en-US" dirty="0"/>
              <a:t>\</a:t>
            </a:r>
            <a:r>
              <a:rPr lang="en-US" dirty="0" err="1"/>
              <a:t>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6D196-FA3D-46DC-81AA-406FDE7819B7}"/>
              </a:ext>
            </a:extLst>
          </p:cNvPr>
          <p:cNvSpPr txBox="1"/>
          <p:nvPr/>
        </p:nvSpPr>
        <p:spPr>
          <a:xfrm>
            <a:off x="0" y="5381351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300" dirty="0" err="1"/>
              <a:t>Ck§Vô</a:t>
            </a:r>
            <a:r>
              <a:rPr lang="en-US" sz="4300" dirty="0"/>
              <a:t> </a:t>
            </a:r>
            <a:r>
              <a:rPr lang="en-US" sz="4300" dirty="0" err="1"/>
              <a:t>CWhNLûW</a:t>
            </a:r>
            <a:r>
              <a:rPr lang="en-US" sz="4300" dirty="0"/>
              <a:t> A±V </a:t>
            </a:r>
            <a:r>
              <a:rPr lang="en-US" sz="4300" dirty="0" err="1"/>
              <a:t>úYiÓúU</a:t>
            </a:r>
            <a:r>
              <a:rPr lang="en-US" sz="4300" dirty="0"/>
              <a:t> </a:t>
            </a:r>
          </a:p>
          <a:p>
            <a:r>
              <a:rPr lang="en-US" sz="4300" dirty="0" err="1"/>
              <a:t>CÚ°p</a:t>
            </a:r>
            <a:r>
              <a:rPr lang="en-US" sz="4300" dirty="0"/>
              <a:t> </a:t>
            </a:r>
            <a:r>
              <a:rPr lang="en-US" sz="4300" dirty="0" err="1"/>
              <a:t>Esú</a:t>
            </a:r>
            <a:r>
              <a:rPr lang="en-US" sz="4300" dirty="0"/>
              <a:t>[</a:t>
            </a:r>
            <a:r>
              <a:rPr lang="en-US" sz="4300" dirty="0" err="1"/>
              <a:t>ôo</a:t>
            </a:r>
            <a:r>
              <a:rPr lang="en-US" sz="4300" dirty="0"/>
              <a:t> </a:t>
            </a:r>
            <a:r>
              <a:rPr lang="en-US" sz="4300" dirty="0" err="1"/>
              <a:t>ùY°fNjûRúV</a:t>
            </a:r>
            <a:r>
              <a:rPr lang="en-US" sz="4300" dirty="0"/>
              <a:t> </a:t>
            </a:r>
            <a:r>
              <a:rPr lang="en-US" sz="4300" dirty="0" err="1"/>
              <a:t>LôQ</a:t>
            </a:r>
            <a:r>
              <a:rPr lang="en-US" sz="4300" dirty="0"/>
              <a:t> </a:t>
            </a:r>
            <a:r>
              <a:rPr lang="en-US" sz="4300" dirty="0" err="1"/>
              <a:t>úYiÓúU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8BB2B-398B-4008-9163-5231AD8556AB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NôjRôu</a:t>
            </a:r>
            <a:r>
              <a:rPr lang="en-US" sz="4400" dirty="0"/>
              <a:t> </a:t>
            </a:r>
            <a:r>
              <a:rPr lang="en-US" sz="4400" dirty="0" err="1"/>
              <a:t>úLôhûP</a:t>
            </a:r>
            <a:r>
              <a:rPr lang="en-US" sz="4400" dirty="0"/>
              <a:t> </a:t>
            </a:r>
            <a:r>
              <a:rPr lang="en-US" sz="4400" dirty="0" err="1"/>
              <a:t>RLokÕ</a:t>
            </a:r>
            <a:r>
              <a:rPr lang="en-US" sz="4400" dirty="0"/>
              <a:t> ®Z </a:t>
            </a:r>
            <a:r>
              <a:rPr lang="en-US" sz="4400" dirty="0" err="1"/>
              <a:t>úYiÓúU</a:t>
            </a:r>
            <a:r>
              <a:rPr lang="en-US" sz="4400" dirty="0"/>
              <a:t> </a:t>
            </a:r>
          </a:p>
          <a:p>
            <a:r>
              <a:rPr lang="en-US" sz="4400" dirty="0" err="1"/>
              <a:t>NôTm</a:t>
            </a:r>
            <a:r>
              <a:rPr lang="en-US" sz="4400" dirty="0"/>
              <a:t> ¿e¡ </a:t>
            </a:r>
            <a:r>
              <a:rPr lang="en-US" sz="4400" dirty="0" err="1"/>
              <a:t>NUôRô</a:t>
            </a:r>
            <a:r>
              <a:rPr lang="en-US" sz="4400" dirty="0"/>
              <a:t>]m </a:t>
            </a:r>
            <a:r>
              <a:rPr lang="en-US" sz="4400" dirty="0" err="1"/>
              <a:t>YWÔúU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8922D-9053-4F45-B222-E22205783614}"/>
              </a:ext>
            </a:extLst>
          </p:cNvPr>
          <p:cNvSpPr txBox="1"/>
          <p:nvPr/>
        </p:nvSpPr>
        <p:spPr>
          <a:xfrm>
            <a:off x="0" y="53688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£</a:t>
            </a:r>
            <a:r>
              <a:rPr lang="en-US" dirty="0" err="1"/>
              <a:t>ÛûY</a:t>
            </a:r>
            <a:r>
              <a:rPr lang="en-US" dirty="0"/>
              <a:t> </a:t>
            </a:r>
            <a:r>
              <a:rPr lang="en-US" dirty="0" err="1"/>
              <a:t>CWjRm</a:t>
            </a:r>
            <a:r>
              <a:rPr lang="en-US" dirty="0"/>
              <a:t> </a:t>
            </a:r>
            <a:r>
              <a:rPr lang="en-US" dirty="0" err="1"/>
              <a:t>ùR°dLlTP</a:t>
            </a:r>
            <a:r>
              <a:rPr lang="en-US" dirty="0"/>
              <a:t> </a:t>
            </a:r>
            <a:r>
              <a:rPr lang="en-US" dirty="0" err="1"/>
              <a:t>úYiÓúU</a:t>
            </a:r>
            <a:r>
              <a:rPr lang="en-US" dirty="0"/>
              <a:t> </a:t>
            </a:r>
          </a:p>
          <a:p>
            <a:r>
              <a:rPr lang="en-US" dirty="0"/>
              <a:t>ËYS§ </a:t>
            </a:r>
            <a:r>
              <a:rPr lang="en-US" dirty="0" err="1"/>
              <a:t>ùTÚ¡úVôP</a:t>
            </a:r>
            <a:r>
              <a:rPr lang="en-US" dirty="0"/>
              <a:t> </a:t>
            </a:r>
            <a:r>
              <a:rPr lang="en-US" dirty="0" err="1"/>
              <a:t>úYiÓúU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8686E-57C0-4691-8B31-3387285045FA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ù_TúNû</a:t>
            </a:r>
            <a:r>
              <a:rPr lang="en-US" dirty="0"/>
              <a:t>] </a:t>
            </a:r>
            <a:r>
              <a:rPr lang="en-US" dirty="0" err="1"/>
              <a:t>GeÏm</a:t>
            </a:r>
            <a:r>
              <a:rPr lang="en-US" dirty="0"/>
              <a:t> </a:t>
            </a:r>
            <a:r>
              <a:rPr lang="en-US" dirty="0" err="1"/>
              <a:t>GÝmT</a:t>
            </a:r>
            <a:r>
              <a:rPr lang="en-US" dirty="0"/>
              <a:t> </a:t>
            </a:r>
            <a:r>
              <a:rPr lang="en-US" dirty="0" err="1"/>
              <a:t>úYiÓúU</a:t>
            </a:r>
            <a:r>
              <a:rPr lang="en-US" dirty="0"/>
              <a:t> </a:t>
            </a:r>
            <a:r>
              <a:rPr lang="en-US" dirty="0" err="1"/>
              <a:t>ETYôN</a:t>
            </a:r>
            <a:r>
              <a:rPr lang="en-US" dirty="0"/>
              <a:t> </a:t>
            </a:r>
            <a:r>
              <a:rPr lang="en-US" dirty="0" err="1"/>
              <a:t>áhPm</a:t>
            </a:r>
            <a:r>
              <a:rPr lang="en-US" dirty="0"/>
              <a:t> </a:t>
            </a:r>
            <a:r>
              <a:rPr lang="en-US" dirty="0" err="1"/>
              <a:t>ùTÚL</a:t>
            </a:r>
            <a:r>
              <a:rPr lang="en-US" dirty="0"/>
              <a:t> </a:t>
            </a:r>
            <a:r>
              <a:rPr lang="en-US" dirty="0" err="1"/>
              <a:t>úYiÓúU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1ADD3-DC75-44A1-B165-787EB4980435}"/>
              </a:ext>
            </a:extLst>
          </p:cNvPr>
          <p:cNvSpPr txBox="1"/>
          <p:nvPr/>
        </p:nvSpPr>
        <p:spPr>
          <a:xfrm>
            <a:off x="1024855" y="5377236"/>
            <a:ext cx="1014229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Li½o £k§ LR± </a:t>
            </a:r>
            <a:r>
              <a:rPr lang="en-US" dirty="0" err="1"/>
              <a:t>AÝ¡ú</a:t>
            </a:r>
            <a:r>
              <a:rPr lang="en-US" dirty="0"/>
              <a:t>\</a:t>
            </a:r>
            <a:r>
              <a:rPr lang="en-US" dirty="0" err="1"/>
              <a:t>ôm</a:t>
            </a:r>
            <a:r>
              <a:rPr lang="en-US" dirty="0"/>
              <a:t> </a:t>
            </a:r>
          </a:p>
          <a:p>
            <a:r>
              <a:rPr lang="en-US" dirty="0" err="1"/>
              <a:t>LWm</a:t>
            </a:r>
            <a:r>
              <a:rPr lang="en-US" dirty="0"/>
              <a:t> ®¬</a:t>
            </a:r>
            <a:r>
              <a:rPr lang="en-US" dirty="0" err="1"/>
              <a:t>jÕ</a:t>
            </a:r>
            <a:r>
              <a:rPr lang="en-US" dirty="0"/>
              <a:t> </a:t>
            </a:r>
            <a:r>
              <a:rPr lang="en-US" dirty="0" err="1"/>
              <a:t>EmûU</a:t>
            </a:r>
            <a:r>
              <a:rPr lang="en-US" dirty="0"/>
              <a:t> </a:t>
            </a:r>
            <a:r>
              <a:rPr lang="en-US" dirty="0" err="1"/>
              <a:t>úSôd¡l</a:t>
            </a:r>
            <a:r>
              <a:rPr lang="en-US" dirty="0"/>
              <a:t> </a:t>
            </a:r>
            <a:r>
              <a:rPr lang="en-US" dirty="0" err="1"/>
              <a:t>Tôod¡ú</a:t>
            </a:r>
            <a:r>
              <a:rPr lang="en-US" dirty="0"/>
              <a:t>\</a:t>
            </a:r>
            <a:r>
              <a:rPr lang="en-US" dirty="0" err="1"/>
              <a:t>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114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2020-10-18T13:05:51Z</dcterms:modified>
</cp:coreProperties>
</file>