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0AF7020-B435-429F-8D94-C3027B950776}"/>
    <pc:docChg chg="undo custSel delSld modSld">
      <pc:chgData name="Samson Christopher" userId="6a13b5f1e64a53ae" providerId="LiveId" clId="{70AF7020-B435-429F-8D94-C3027B950776}" dt="2020-07-10T16:41:50.942" v="341" actId="1035"/>
      <pc:docMkLst>
        <pc:docMk/>
      </pc:docMkLst>
      <pc:sldChg chg="del">
        <pc:chgData name="Samson Christopher" userId="6a13b5f1e64a53ae" providerId="LiveId" clId="{70AF7020-B435-429F-8D94-C3027B950776}" dt="2020-07-10T16:39:25.37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0AF7020-B435-429F-8D94-C3027B950776}" dt="2020-07-10T16:40:59.911" v="93" actId="1035"/>
        <pc:sldMkLst>
          <pc:docMk/>
          <pc:sldMk cId="1777894342" sldId="389"/>
        </pc:sldMkLst>
        <pc:spChg chg="add mod">
          <ac:chgData name="Samson Christopher" userId="6a13b5f1e64a53ae" providerId="LiveId" clId="{70AF7020-B435-429F-8D94-C3027B950776}" dt="2020-07-10T16:40:59.911" v="93" actId="1035"/>
          <ac:spMkLst>
            <pc:docMk/>
            <pc:sldMk cId="1777894342" sldId="389"/>
            <ac:spMk id="4" creationId="{A4A1DF22-8533-4059-B1F2-B1B01B0FF2E6}"/>
          </ac:spMkLst>
        </pc:spChg>
      </pc:sldChg>
      <pc:sldChg chg="addSp modSp mod">
        <pc:chgData name="Samson Christopher" userId="6a13b5f1e64a53ae" providerId="LiveId" clId="{70AF7020-B435-429F-8D94-C3027B950776}" dt="2020-07-10T16:41:10.024" v="150" actId="1036"/>
        <pc:sldMkLst>
          <pc:docMk/>
          <pc:sldMk cId="850099564" sldId="390"/>
        </pc:sldMkLst>
        <pc:spChg chg="add mod">
          <ac:chgData name="Samson Christopher" userId="6a13b5f1e64a53ae" providerId="LiveId" clId="{70AF7020-B435-429F-8D94-C3027B950776}" dt="2020-07-10T16:41:10.024" v="150" actId="1036"/>
          <ac:spMkLst>
            <pc:docMk/>
            <pc:sldMk cId="850099564" sldId="390"/>
            <ac:spMk id="4" creationId="{E3E346BC-5590-4E15-9DAF-95A30300DF79}"/>
          </ac:spMkLst>
        </pc:spChg>
      </pc:sldChg>
      <pc:sldChg chg="addSp modSp mod">
        <pc:chgData name="Samson Christopher" userId="6a13b5f1e64a53ae" providerId="LiveId" clId="{70AF7020-B435-429F-8D94-C3027B950776}" dt="2020-07-10T16:41:30.842" v="224" actId="1035"/>
        <pc:sldMkLst>
          <pc:docMk/>
          <pc:sldMk cId="944968354" sldId="391"/>
        </pc:sldMkLst>
        <pc:spChg chg="add mod">
          <ac:chgData name="Samson Christopher" userId="6a13b5f1e64a53ae" providerId="LiveId" clId="{70AF7020-B435-429F-8D94-C3027B950776}" dt="2020-07-10T16:41:30.842" v="224" actId="1035"/>
          <ac:spMkLst>
            <pc:docMk/>
            <pc:sldMk cId="944968354" sldId="391"/>
            <ac:spMk id="4" creationId="{C5D67FCE-D46B-411A-B999-045202EB4814}"/>
          </ac:spMkLst>
        </pc:spChg>
      </pc:sldChg>
      <pc:sldChg chg="addSp modSp mod">
        <pc:chgData name="Samson Christopher" userId="6a13b5f1e64a53ae" providerId="LiveId" clId="{70AF7020-B435-429F-8D94-C3027B950776}" dt="2020-07-10T16:41:41.037" v="290" actId="1035"/>
        <pc:sldMkLst>
          <pc:docMk/>
          <pc:sldMk cId="1414681237" sldId="392"/>
        </pc:sldMkLst>
        <pc:spChg chg="add mod">
          <ac:chgData name="Samson Christopher" userId="6a13b5f1e64a53ae" providerId="LiveId" clId="{70AF7020-B435-429F-8D94-C3027B950776}" dt="2020-07-10T16:41:41.037" v="290" actId="1035"/>
          <ac:spMkLst>
            <pc:docMk/>
            <pc:sldMk cId="1414681237" sldId="392"/>
            <ac:spMk id="4" creationId="{967F5F4F-B0EA-48FC-ADD4-77459483EF81}"/>
          </ac:spMkLst>
        </pc:spChg>
      </pc:sldChg>
      <pc:sldChg chg="addSp modSp mod">
        <pc:chgData name="Samson Christopher" userId="6a13b5f1e64a53ae" providerId="LiveId" clId="{70AF7020-B435-429F-8D94-C3027B950776}" dt="2020-07-10T16:41:50.942" v="341" actId="1035"/>
        <pc:sldMkLst>
          <pc:docMk/>
          <pc:sldMk cId="4103851070" sldId="393"/>
        </pc:sldMkLst>
        <pc:spChg chg="add mod">
          <ac:chgData name="Samson Christopher" userId="6a13b5f1e64a53ae" providerId="LiveId" clId="{70AF7020-B435-429F-8D94-C3027B950776}" dt="2020-07-10T16:41:50.942" v="341" actId="1035"/>
          <ac:spMkLst>
            <pc:docMk/>
            <pc:sldMk cId="4103851070" sldId="393"/>
            <ac:spMk id="4" creationId="{DD98E04C-95C7-4811-B9A0-4D8694C8C3DC}"/>
          </ac:spMkLst>
        </pc:spChg>
      </pc:sldChg>
      <pc:sldChg chg="del">
        <pc:chgData name="Samson Christopher" userId="6a13b5f1e64a53ae" providerId="LiveId" clId="{70AF7020-B435-429F-8D94-C3027B950776}" dt="2020-07-10T16:39:07.886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70AF7020-B435-429F-8D94-C3027B950776}" dt="2020-07-10T16:39:08.445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70AF7020-B435-429F-8D94-C3027B950776}" dt="2020-07-10T16:39:08.989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70AF7020-B435-429F-8D94-C3027B950776}" dt="2020-07-10T16:39:09.51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70AF7020-B435-429F-8D94-C3027B950776}" dt="2020-07-10T16:39:09.97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70AF7020-B435-429F-8D94-C3027B950776}" dt="2020-07-10T16:39:10.44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70AF7020-B435-429F-8D94-C3027B950776}" dt="2020-07-10T16:39:10.84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70AF7020-B435-429F-8D94-C3027B950776}" dt="2020-07-10T16:39:11.30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0AF7020-B435-429F-8D94-C3027B950776}" dt="2020-07-10T16:39:11.78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0AF7020-B435-429F-8D94-C3027B950776}" dt="2020-07-10T16:39:12.29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1DF22-8533-4059-B1F2-B1B01B0FF2E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AûNYôÓm</a:t>
            </a:r>
            <a:r>
              <a:rPr lang="en-US" dirty="0"/>
              <a:t> </a:t>
            </a:r>
            <a:r>
              <a:rPr lang="en-US" dirty="0" err="1"/>
              <a:t>B®úV</a:t>
            </a:r>
            <a:r>
              <a:rPr lang="en-US" dirty="0"/>
              <a:t> </a:t>
            </a:r>
            <a:r>
              <a:rPr lang="en-US" dirty="0" err="1"/>
              <a:t>çnûU«u</a:t>
            </a:r>
            <a:r>
              <a:rPr lang="en-US" dirty="0"/>
              <a:t> </a:t>
            </a:r>
            <a:r>
              <a:rPr lang="en-US" dirty="0" err="1"/>
              <a:t>B®úV</a:t>
            </a:r>
            <a:r>
              <a:rPr lang="en-US" dirty="0"/>
              <a:t> </a:t>
            </a:r>
          </a:p>
          <a:p>
            <a:r>
              <a:rPr lang="en-US" dirty="0" err="1"/>
              <a:t>CPm</a:t>
            </a:r>
            <a:r>
              <a:rPr lang="en-US" dirty="0"/>
              <a:t> </a:t>
            </a:r>
            <a:r>
              <a:rPr lang="en-US" dirty="0" err="1"/>
              <a:t>AûNV</a:t>
            </a:r>
            <a:r>
              <a:rPr lang="en-US" dirty="0"/>
              <a:t> Es[m ¨</a:t>
            </a:r>
            <a:r>
              <a:rPr lang="en-US" dirty="0" err="1"/>
              <a:t>WmT</a:t>
            </a:r>
            <a:r>
              <a:rPr lang="en-US" dirty="0"/>
              <a:t> C\e¡ </a:t>
            </a:r>
            <a:r>
              <a:rPr lang="en-US" dirty="0" err="1"/>
              <a:t>YôÚúU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346BC-5590-4E15-9DAF-95A30300DF7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</a:t>
            </a:r>
            <a:r>
              <a:rPr lang="en-US" dirty="0"/>
              <a:t>]</a:t>
            </a:r>
            <a:r>
              <a:rPr lang="en-US" dirty="0" err="1"/>
              <a:t>ûPV</a:t>
            </a:r>
            <a:r>
              <a:rPr lang="en-US" dirty="0"/>
              <a:t> ¨</a:t>
            </a:r>
            <a:r>
              <a:rPr lang="en-US" dirty="0" err="1"/>
              <a:t>Wl©ÓúU</a:t>
            </a:r>
            <a:r>
              <a:rPr lang="en-US" dirty="0"/>
              <a:t> </a:t>
            </a:r>
            <a:r>
              <a:rPr lang="en-US" dirty="0" err="1"/>
              <a:t>ùTXj§u</a:t>
            </a:r>
            <a:r>
              <a:rPr lang="en-US" dirty="0"/>
              <a:t> </a:t>
            </a:r>
            <a:r>
              <a:rPr lang="en-US" dirty="0" err="1"/>
              <a:t>B®úV</a:t>
            </a:r>
            <a:r>
              <a:rPr lang="en-US" dirty="0"/>
              <a:t> L]</a:t>
            </a:r>
            <a:r>
              <a:rPr lang="en-US" dirty="0" err="1"/>
              <a:t>UûPV</a:t>
            </a:r>
            <a:r>
              <a:rPr lang="en-US" dirty="0"/>
              <a:t> </a:t>
            </a:r>
            <a:r>
              <a:rPr lang="en-US" dirty="0" err="1"/>
              <a:t>Ft±ÓúU</a:t>
            </a:r>
            <a:r>
              <a:rPr lang="en-US" dirty="0"/>
              <a:t> </a:t>
            </a:r>
            <a:r>
              <a:rPr lang="en-US" dirty="0" err="1"/>
              <a:t>Oô</a:t>
            </a:r>
            <a:r>
              <a:rPr lang="en-US" dirty="0"/>
              <a:t>]</a:t>
            </a:r>
            <a:r>
              <a:rPr lang="en-US" dirty="0" err="1"/>
              <a:t>j§u</a:t>
            </a:r>
            <a:r>
              <a:rPr lang="en-US" dirty="0"/>
              <a:t> </a:t>
            </a:r>
            <a:r>
              <a:rPr lang="en-US" dirty="0" err="1"/>
              <a:t>B®úV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67FCE-D46B-411A-B999-045202EB481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úRt±ÓúU</a:t>
            </a:r>
            <a:r>
              <a:rPr lang="en-US" dirty="0"/>
              <a:t> Es[</a:t>
            </a:r>
            <a:r>
              <a:rPr lang="en-US" dirty="0" err="1"/>
              <a:t>eLû</a:t>
            </a:r>
            <a:r>
              <a:rPr lang="en-US" dirty="0"/>
              <a:t>[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Bt±ÓúU</a:t>
            </a:r>
            <a:r>
              <a:rPr lang="en-US" dirty="0"/>
              <a:t> </a:t>
            </a:r>
            <a:r>
              <a:rPr lang="en-US" dirty="0" err="1"/>
              <a:t>LôVeLû</a:t>
            </a:r>
            <a:r>
              <a:rPr lang="en-US" dirty="0"/>
              <a:t>[ </a:t>
            </a:r>
            <a:r>
              <a:rPr lang="en-US" dirty="0" err="1"/>
              <a:t>A©ú`L</a:t>
            </a:r>
            <a:r>
              <a:rPr lang="en-US" dirty="0"/>
              <a:t> </a:t>
            </a:r>
            <a:r>
              <a:rPr lang="en-US" dirty="0" err="1"/>
              <a:t>ûRXj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F5F4F-B0EA-48FC-ADD4-77459483EF81}"/>
              </a:ext>
            </a:extLst>
          </p:cNvPr>
          <p:cNvSpPr txBox="1"/>
          <p:nvPr/>
        </p:nvSpPr>
        <p:spPr>
          <a:xfrm>
            <a:off x="0" y="5381351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ÕûPj§ÓúU</a:t>
            </a:r>
            <a:r>
              <a:rPr lang="en-US" sz="3900" dirty="0"/>
              <a:t> Li½ùWpXôm ¡</a:t>
            </a:r>
            <a:r>
              <a:rPr lang="en-US" sz="3900" dirty="0" err="1"/>
              <a:t>ÚûT«u</a:t>
            </a:r>
            <a:r>
              <a:rPr lang="en-US" sz="3900" dirty="0"/>
              <a:t> </a:t>
            </a:r>
            <a:r>
              <a:rPr lang="en-US" sz="3900" dirty="0" err="1"/>
              <a:t>ùTôtLWjRôp</a:t>
            </a:r>
            <a:r>
              <a:rPr lang="en-US" sz="3900" dirty="0"/>
              <a:t> ¨û\</a:t>
            </a:r>
            <a:r>
              <a:rPr lang="en-US" sz="3900" dirty="0" err="1"/>
              <a:t>j§ÓúU</a:t>
            </a:r>
            <a:r>
              <a:rPr lang="en-US" sz="3900" dirty="0"/>
              <a:t> B]</a:t>
            </a:r>
            <a:r>
              <a:rPr lang="en-US" sz="3900" dirty="0" err="1"/>
              <a:t>kRjRôp</a:t>
            </a:r>
            <a:r>
              <a:rPr lang="en-US" sz="3900" dirty="0"/>
              <a:t> </a:t>
            </a:r>
            <a:r>
              <a:rPr lang="en-US" sz="3900" dirty="0" err="1"/>
              <a:t>U¡rÜPu</a:t>
            </a:r>
            <a:r>
              <a:rPr lang="en-US" sz="3900" dirty="0"/>
              <a:t> </a:t>
            </a:r>
            <a:r>
              <a:rPr lang="en-US" sz="3900" dirty="0" err="1"/>
              <a:t>Õ§j§PúY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8E04C-95C7-4811-B9A0-4D8694C8C3DC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AXeL¬Ùm</a:t>
            </a:r>
            <a:r>
              <a:rPr lang="en-US" dirty="0"/>
              <a:t> </a:t>
            </a:r>
            <a:r>
              <a:rPr lang="en-US" dirty="0" err="1"/>
              <a:t>YWeL</a:t>
            </a:r>
            <a:r>
              <a:rPr lang="en-US" dirty="0"/>
              <a:t>°]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GÝm</a:t>
            </a:r>
            <a:r>
              <a:rPr lang="en-US" dirty="0"/>
              <a:t>© </a:t>
            </a:r>
            <a:r>
              <a:rPr lang="en-US" dirty="0" err="1"/>
              <a:t>ù_ô­j§PúY</a:t>
            </a:r>
            <a:r>
              <a:rPr lang="en-US" dirty="0"/>
              <a:t> </a:t>
            </a:r>
            <a:r>
              <a:rPr lang="en-US" dirty="0" err="1"/>
              <a:t>Rk§ÓúU</a:t>
            </a:r>
            <a:r>
              <a:rPr lang="en-US" dirty="0"/>
              <a:t> L²Lû[</a:t>
            </a:r>
            <a:r>
              <a:rPr lang="en-US" dirty="0" err="1"/>
              <a:t>Ùm</a:t>
            </a:r>
            <a:r>
              <a:rPr lang="en-US" dirty="0"/>
              <a:t> ¨û\</a:t>
            </a:r>
            <a:r>
              <a:rPr lang="en-US" dirty="0" err="1"/>
              <a:t>YôL</a:t>
            </a:r>
            <a:r>
              <a:rPr lang="en-US" dirty="0"/>
              <a:t> </a:t>
            </a:r>
            <a:r>
              <a:rPr lang="en-US" dirty="0" err="1"/>
              <a:t>ClùTôÝúR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2020-07-10T16:41:52Z</dcterms:modified>
</cp:coreProperties>
</file>