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0:44.144" v="159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mod">
        <pc:chgData name="Samson Christopher" userId="6a13b5f1e64a53ae" providerId="LiveId" clId="{06BB460D-C651-49DF-A4D0-FD4839587FBF}" dt="2020-03-08T04:30:44.144" v="1594" actId="1036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modSp add mod">
        <pc:chgData name="Samson Christopher" userId="6a13b5f1e64a53ae" providerId="LiveId" clId="{06BB460D-C651-49DF-A4D0-FD4839587FBF}" dt="2020-03-08T04:30:32.328" v="1545" actId="1036"/>
        <pc:sldMkLst>
          <pc:docMk/>
          <pc:sldMk cId="793364836" sldId="359"/>
        </pc:sldMkLst>
        <pc:spChg chg="add mod">
          <ac:chgData name="Samson Christopher" userId="6a13b5f1e64a53ae" providerId="LiveId" clId="{06BB460D-C651-49DF-A4D0-FD4839587FBF}" dt="2020-03-08T04:30:32.328" v="1545" actId="1036"/>
          <ac:spMkLst>
            <pc:docMk/>
            <pc:sldMk cId="793364836" sldId="359"/>
            <ac:spMk id="2" creationId="{A1EF1242-5EF7-4011-BF13-742A2075460C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mod">
        <pc:chgData name="Samson Christopher" userId="6a13b5f1e64a53ae" providerId="LiveId" clId="{06BB460D-C651-49DF-A4D0-FD4839587FBF}" dt="2020-03-08T04:30:16.794" v="1485" actId="1035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0:06.233" v="1437" actId="1036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29:51.660" v="1384" actId="1036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mod">
        <pc:chgData name="Samson Christopher" userId="6a13b5f1e64a53ae" providerId="LiveId" clId="{06BB460D-C651-49DF-A4D0-FD4839587FBF}" dt="2020-03-08T04:29:21.311" v="1327" actId="1035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mod">
        <pc:chgData name="Samson Christopher" userId="6a13b5f1e64a53ae" providerId="LiveId" clId="{06BB460D-C651-49DF-A4D0-FD4839587FBF}" dt="2020-03-08T04:29:08.539" v="1275" actId="1036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28:55.956" v="1218" actId="1035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mod">
        <pc:chgData name="Samson Christopher" userId="6a13b5f1e64a53ae" providerId="LiveId" clId="{06BB460D-C651-49DF-A4D0-FD4839587FBF}" dt="2020-03-08T04:28:41.567" v="1160" actId="1036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mod">
        <pc:chgData name="Samson Christopher" userId="6a13b5f1e64a53ae" providerId="LiveId" clId="{06BB460D-C651-49DF-A4D0-FD4839587FBF}" dt="2020-03-08T04:27:57.795" v="1092" actId="1036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mod">
        <pc:chgData name="Samson Christopher" userId="6a13b5f1e64a53ae" providerId="LiveId" clId="{06BB460D-C651-49DF-A4D0-FD4839587FBF}" dt="2020-03-08T04:27:45.779" v="1038" actId="1036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mod">
        <pc:chgData name="Samson Christopher" userId="6a13b5f1e64a53ae" providerId="LiveId" clId="{06BB460D-C651-49DF-A4D0-FD4839587FBF}" dt="2020-03-08T04:27:30.122" v="979" actId="1036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2E7E-6D85-43CE-8F15-3CF2E16B757D}"/>
              </a:ext>
            </a:extLst>
          </p:cNvPr>
          <p:cNvSpPr/>
          <p:nvPr/>
        </p:nvSpPr>
        <p:spPr>
          <a:xfrm>
            <a:off x="0" y="5325257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×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ÕdL®VôúX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9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46066D-39B1-4876-9A34-F4075708F833}"/>
              </a:ext>
            </a:extLst>
          </p:cNvPr>
          <p:cNvSpPr/>
          <p:nvPr/>
        </p:nvSpPr>
        <p:spPr>
          <a:xfrm>
            <a:off x="0" y="531638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AeÏm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CeÏm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úSônLs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TW®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YkRôÛm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A°jRôúW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1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DCE88-E70D-4A21-B257-8A5E97A2FED6}"/>
              </a:ext>
            </a:extLst>
          </p:cNvPr>
          <p:cNvSpPr/>
          <p:nvPr/>
        </p:nvSpPr>
        <p:spPr>
          <a:xfrm>
            <a:off x="-1" y="5325255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L°lúTôÓ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ûWkùRmûU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Gu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YÚYôúW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9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4B1BA9-B728-400D-9AE2-851C96C23E4A}"/>
              </a:ext>
            </a:extLst>
          </p:cNvPr>
          <p:cNvSpPr/>
          <p:nvPr/>
        </p:nvSpPr>
        <p:spPr>
          <a:xfrm>
            <a:off x="-1" y="5316380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BYúXôÓ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Lôj§ÚlúTôm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7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EF1242-5EF7-4011-BF13-742A2075460C}"/>
              </a:ext>
            </a:extLst>
          </p:cNvPr>
          <p:cNvSpPr/>
          <p:nvPr/>
        </p:nvSpPr>
        <p:spPr>
          <a:xfrm>
            <a:off x="0" y="5325257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FtßiP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T¬U[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ûRXm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AYûWúV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úS£d¡ú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6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474E8-1DCC-4204-9B81-38F71AB59BBD}"/>
              </a:ext>
            </a:extLst>
          </p:cNvPr>
          <p:cNvSpPr/>
          <p:nvPr/>
        </p:nvSpPr>
        <p:spPr>
          <a:xfrm>
            <a:off x="-1" y="5334135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AiQXôm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F584CD-4F16-4471-B6B4-7BCCD652B65E}"/>
              </a:ext>
            </a:extLst>
          </p:cNvPr>
          <p:cNvSpPr/>
          <p:nvPr/>
        </p:nvSpPr>
        <p:spPr>
          <a:xfrm>
            <a:off x="-1" y="5298626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CjRû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AÚ°V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ùLôiPôÓúYu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57EA7-461C-4CFE-86C1-6A14812E5AAA}"/>
              </a:ext>
            </a:extLst>
          </p:cNvPr>
          <p:cNvSpPr/>
          <p:nvPr/>
        </p:nvSpPr>
        <p:spPr>
          <a:xfrm>
            <a:off x="0" y="529862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ØÝYÕm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LôjRôúW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Ko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úNRØm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AÔLôUp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3E7E89-7D5F-4E5C-96CD-25633EF52BD4}"/>
              </a:ext>
            </a:extLst>
          </p:cNvPr>
          <p:cNvSpPr/>
          <p:nvPr/>
        </p:nvSpPr>
        <p:spPr>
          <a:xfrm>
            <a:off x="-1" y="5343013"/>
            <a:ext cx="12192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ùNôkRUôL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ùTô¯kùR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dùLußm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A°jRôúW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26AF-D4CC-4784-A9AE-32EA086AED32}"/>
              </a:ext>
            </a:extLst>
          </p:cNvPr>
          <p:cNvSpPr/>
          <p:nvPr/>
        </p:nvSpPr>
        <p:spPr>
          <a:xfrm>
            <a:off x="-1" y="5316381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XúYû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CûUlùTôÝúR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ØLjûR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Úx¥Lo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7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FF2696-B132-442B-8127-AAD64793ED24}"/>
              </a:ext>
            </a:extLst>
          </p:cNvPr>
          <p:cNvSpPr/>
          <p:nvPr/>
        </p:nvSpPr>
        <p:spPr>
          <a:xfrm>
            <a:off x="0" y="5307498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LÓeúLôTm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¿d¡ 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ÚmTÜm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GuúUp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ùTô¯kRôúW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32F6BF-BA65-41AD-8FA6-9538C05A4D57}"/>
              </a:ext>
            </a:extLst>
          </p:cNvPr>
          <p:cNvSpPr/>
          <p:nvPr/>
        </p:nvSpPr>
        <p:spPr>
          <a:xfrm>
            <a:off x="707254" y="5307501"/>
            <a:ext cx="107774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TgNLôXm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ùTÚ¡P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úSokRôÛm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RgNúU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3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143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46</cp:revision>
  <dcterms:created xsi:type="dcterms:W3CDTF">2019-11-02T16:27:41Z</dcterms:created>
  <dcterms:modified xsi:type="dcterms:W3CDTF">2020-03-08T04:30:48Z</dcterms:modified>
</cp:coreProperties>
</file>