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5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FA434DC-0124-4E42-A065-E4243FA9AFB5}"/>
    <pc:docChg chg="undo custSel addSld delSld modSld">
      <pc:chgData name="Samson Christopher" userId="6a13b5f1e64a53ae" providerId="LiveId" clId="{CFA434DC-0124-4E42-A065-E4243FA9AFB5}" dt="2020-04-23T15:03:31.552" v="124" actId="1035"/>
      <pc:docMkLst>
        <pc:docMk/>
      </pc:docMkLst>
      <pc:sldChg chg="add del">
        <pc:chgData name="Samson Christopher" userId="6a13b5f1e64a53ae" providerId="LiveId" clId="{CFA434DC-0124-4E42-A065-E4243FA9AFB5}" dt="2020-04-23T14:54:29.432" v="34" actId="47"/>
        <pc:sldMkLst>
          <pc:docMk/>
          <pc:sldMk cId="643634920" sldId="423"/>
        </pc:sldMkLst>
      </pc:sldChg>
      <pc:sldChg chg="addSp delSp modSp add del mod">
        <pc:chgData name="Samson Christopher" userId="6a13b5f1e64a53ae" providerId="LiveId" clId="{CFA434DC-0124-4E42-A065-E4243FA9AFB5}" dt="2020-04-23T15:00:10.431" v="66" actId="1035"/>
        <pc:sldMkLst>
          <pc:docMk/>
          <pc:sldMk cId="2244675567" sldId="424"/>
        </pc:sldMkLst>
        <pc:spChg chg="del">
          <ac:chgData name="Samson Christopher" userId="6a13b5f1e64a53ae" providerId="LiveId" clId="{CFA434DC-0124-4E42-A065-E4243FA9AFB5}" dt="2020-04-23T14:51:21.977" v="9" actId="478"/>
          <ac:spMkLst>
            <pc:docMk/>
            <pc:sldMk cId="2244675567" sldId="424"/>
            <ac:spMk id="2" creationId="{7CD0DA95-3852-49AC-80DD-543331B933ED}"/>
          </ac:spMkLst>
        </pc:spChg>
        <pc:spChg chg="add mod">
          <ac:chgData name="Samson Christopher" userId="6a13b5f1e64a53ae" providerId="LiveId" clId="{CFA434DC-0124-4E42-A065-E4243FA9AFB5}" dt="2020-04-23T15:00:10.431" v="66" actId="1035"/>
          <ac:spMkLst>
            <pc:docMk/>
            <pc:sldMk cId="2244675567" sldId="424"/>
            <ac:spMk id="3" creationId="{E2B71406-04C6-4DB1-A6F5-0D5B4A681EDD}"/>
          </ac:spMkLst>
        </pc:spChg>
      </pc:sldChg>
      <pc:sldChg chg="addSp modSp add mod">
        <pc:chgData name="Samson Christopher" userId="6a13b5f1e64a53ae" providerId="LiveId" clId="{CFA434DC-0124-4E42-A065-E4243FA9AFB5}" dt="2020-04-23T15:00:20.932" v="71" actId="1036"/>
        <pc:sldMkLst>
          <pc:docMk/>
          <pc:sldMk cId="1140391094" sldId="425"/>
        </pc:sldMkLst>
        <pc:spChg chg="add mod">
          <ac:chgData name="Samson Christopher" userId="6a13b5f1e64a53ae" providerId="LiveId" clId="{CFA434DC-0124-4E42-A065-E4243FA9AFB5}" dt="2020-04-23T15:00:20.932" v="71" actId="1036"/>
          <ac:spMkLst>
            <pc:docMk/>
            <pc:sldMk cId="1140391094" sldId="425"/>
            <ac:spMk id="2" creationId="{B6F3E92E-F76D-46A9-ABC2-C210658BFA18}"/>
          </ac:spMkLst>
        </pc:spChg>
      </pc:sldChg>
      <pc:sldChg chg="del">
        <pc:chgData name="Samson Christopher" userId="6a13b5f1e64a53ae" providerId="LiveId" clId="{CFA434DC-0124-4E42-A065-E4243FA9AFB5}" dt="2020-04-23T14:51:09.948" v="0" actId="47"/>
        <pc:sldMkLst>
          <pc:docMk/>
          <pc:sldMk cId="2222538492" sldId="425"/>
        </pc:sldMkLst>
      </pc:sldChg>
      <pc:sldChg chg="addSp modSp add mod">
        <pc:chgData name="Samson Christopher" userId="6a13b5f1e64a53ae" providerId="LiveId" clId="{CFA434DC-0124-4E42-A065-E4243FA9AFB5}" dt="2020-04-23T15:01:56.385" v="76" actId="1035"/>
        <pc:sldMkLst>
          <pc:docMk/>
          <pc:sldMk cId="1383738615" sldId="426"/>
        </pc:sldMkLst>
        <pc:spChg chg="add mod">
          <ac:chgData name="Samson Christopher" userId="6a13b5f1e64a53ae" providerId="LiveId" clId="{CFA434DC-0124-4E42-A065-E4243FA9AFB5}" dt="2020-04-23T15:01:56.385" v="76" actId="1035"/>
          <ac:spMkLst>
            <pc:docMk/>
            <pc:sldMk cId="1383738615" sldId="426"/>
            <ac:spMk id="2" creationId="{840CA7C7-C0EC-40D5-B8D3-60D479756B2D}"/>
          </ac:spMkLst>
        </pc:spChg>
      </pc:sldChg>
      <pc:sldChg chg="del">
        <pc:chgData name="Samson Christopher" userId="6a13b5f1e64a53ae" providerId="LiveId" clId="{CFA434DC-0124-4E42-A065-E4243FA9AFB5}" dt="2020-04-23T14:51:10.331" v="1" actId="47"/>
        <pc:sldMkLst>
          <pc:docMk/>
          <pc:sldMk cId="3211756311" sldId="426"/>
        </pc:sldMkLst>
      </pc:sldChg>
      <pc:sldChg chg="del">
        <pc:chgData name="Samson Christopher" userId="6a13b5f1e64a53ae" providerId="LiveId" clId="{CFA434DC-0124-4E42-A065-E4243FA9AFB5}" dt="2020-04-23T14:51:10.871" v="2" actId="47"/>
        <pc:sldMkLst>
          <pc:docMk/>
          <pc:sldMk cId="1231934336" sldId="427"/>
        </pc:sldMkLst>
      </pc:sldChg>
      <pc:sldChg chg="addSp modSp add mod">
        <pc:chgData name="Samson Christopher" userId="6a13b5f1e64a53ae" providerId="LiveId" clId="{CFA434DC-0124-4E42-A065-E4243FA9AFB5}" dt="2020-04-23T15:02:06.693" v="79" actId="1036"/>
        <pc:sldMkLst>
          <pc:docMk/>
          <pc:sldMk cId="2320920312" sldId="427"/>
        </pc:sldMkLst>
        <pc:spChg chg="add mod">
          <ac:chgData name="Samson Christopher" userId="6a13b5f1e64a53ae" providerId="LiveId" clId="{CFA434DC-0124-4E42-A065-E4243FA9AFB5}" dt="2020-04-23T15:02:06.693" v="79" actId="1036"/>
          <ac:spMkLst>
            <pc:docMk/>
            <pc:sldMk cId="2320920312" sldId="427"/>
            <ac:spMk id="2" creationId="{FF2C6E78-FA82-41E4-BC15-EAD1E3E55C99}"/>
          </ac:spMkLst>
        </pc:spChg>
      </pc:sldChg>
      <pc:sldChg chg="addSp modSp add mod">
        <pc:chgData name="Samson Christopher" userId="6a13b5f1e64a53ae" providerId="LiveId" clId="{CFA434DC-0124-4E42-A065-E4243FA9AFB5}" dt="2020-04-23T15:02:24.109" v="82" actId="1036"/>
        <pc:sldMkLst>
          <pc:docMk/>
          <pc:sldMk cId="1386684194" sldId="428"/>
        </pc:sldMkLst>
        <pc:spChg chg="add mod">
          <ac:chgData name="Samson Christopher" userId="6a13b5f1e64a53ae" providerId="LiveId" clId="{CFA434DC-0124-4E42-A065-E4243FA9AFB5}" dt="2020-04-23T15:02:24.109" v="82" actId="1036"/>
          <ac:spMkLst>
            <pc:docMk/>
            <pc:sldMk cId="1386684194" sldId="428"/>
            <ac:spMk id="2" creationId="{C34E08F0-DF97-4AE3-A6B2-D313B1F90C78}"/>
          </ac:spMkLst>
        </pc:spChg>
      </pc:sldChg>
      <pc:sldChg chg="del">
        <pc:chgData name="Samson Christopher" userId="6a13b5f1e64a53ae" providerId="LiveId" clId="{CFA434DC-0124-4E42-A065-E4243FA9AFB5}" dt="2020-04-23T14:51:11.262" v="3" actId="47"/>
        <pc:sldMkLst>
          <pc:docMk/>
          <pc:sldMk cId="1522147826" sldId="428"/>
        </pc:sldMkLst>
      </pc:sldChg>
      <pc:sldChg chg="del">
        <pc:chgData name="Samson Christopher" userId="6a13b5f1e64a53ae" providerId="LiveId" clId="{CFA434DC-0124-4E42-A065-E4243FA9AFB5}" dt="2020-04-23T14:51:11.821" v="4" actId="47"/>
        <pc:sldMkLst>
          <pc:docMk/>
          <pc:sldMk cId="1843236278" sldId="429"/>
        </pc:sldMkLst>
      </pc:sldChg>
      <pc:sldChg chg="addSp modSp add mod">
        <pc:chgData name="Samson Christopher" userId="6a13b5f1e64a53ae" providerId="LiveId" clId="{CFA434DC-0124-4E42-A065-E4243FA9AFB5}" dt="2020-04-23T15:02:31.864" v="87" actId="1036"/>
        <pc:sldMkLst>
          <pc:docMk/>
          <pc:sldMk cId="3065471274" sldId="429"/>
        </pc:sldMkLst>
        <pc:spChg chg="add mod">
          <ac:chgData name="Samson Christopher" userId="6a13b5f1e64a53ae" providerId="LiveId" clId="{CFA434DC-0124-4E42-A065-E4243FA9AFB5}" dt="2020-04-23T15:02:31.864" v="87" actId="1036"/>
          <ac:spMkLst>
            <pc:docMk/>
            <pc:sldMk cId="3065471274" sldId="429"/>
            <ac:spMk id="2" creationId="{86DB7343-11C7-4815-A9F9-9477CA8C613E}"/>
          </ac:spMkLst>
        </pc:spChg>
      </pc:sldChg>
      <pc:sldChg chg="addSp modSp add mod">
        <pc:chgData name="Samson Christopher" userId="6a13b5f1e64a53ae" providerId="LiveId" clId="{CFA434DC-0124-4E42-A065-E4243FA9AFB5}" dt="2020-04-23T15:02:43.398" v="99" actId="1035"/>
        <pc:sldMkLst>
          <pc:docMk/>
          <pc:sldMk cId="2864885879" sldId="430"/>
        </pc:sldMkLst>
        <pc:spChg chg="add mod">
          <ac:chgData name="Samson Christopher" userId="6a13b5f1e64a53ae" providerId="LiveId" clId="{CFA434DC-0124-4E42-A065-E4243FA9AFB5}" dt="2020-04-23T15:02:43.398" v="99" actId="1035"/>
          <ac:spMkLst>
            <pc:docMk/>
            <pc:sldMk cId="2864885879" sldId="430"/>
            <ac:spMk id="2" creationId="{707BCC7B-959C-4297-AB30-51987ADE4179}"/>
          </ac:spMkLst>
        </pc:spChg>
      </pc:sldChg>
      <pc:sldChg chg="addSp modSp add mod">
        <pc:chgData name="Samson Christopher" userId="6a13b5f1e64a53ae" providerId="LiveId" clId="{CFA434DC-0124-4E42-A065-E4243FA9AFB5}" dt="2020-04-23T15:02:53.825" v="105" actId="1036"/>
        <pc:sldMkLst>
          <pc:docMk/>
          <pc:sldMk cId="3520804715" sldId="431"/>
        </pc:sldMkLst>
        <pc:spChg chg="add mod">
          <ac:chgData name="Samson Christopher" userId="6a13b5f1e64a53ae" providerId="LiveId" clId="{CFA434DC-0124-4E42-A065-E4243FA9AFB5}" dt="2020-04-23T15:02:53.825" v="105" actId="1036"/>
          <ac:spMkLst>
            <pc:docMk/>
            <pc:sldMk cId="3520804715" sldId="431"/>
            <ac:spMk id="2" creationId="{3CE97B19-3586-4F1B-8D46-5B7F55C85CB1}"/>
          </ac:spMkLst>
        </pc:spChg>
      </pc:sldChg>
      <pc:sldChg chg="addSp modSp add mod">
        <pc:chgData name="Samson Christopher" userId="6a13b5f1e64a53ae" providerId="LiveId" clId="{CFA434DC-0124-4E42-A065-E4243FA9AFB5}" dt="2020-04-23T15:03:08.059" v="111" actId="1036"/>
        <pc:sldMkLst>
          <pc:docMk/>
          <pc:sldMk cId="2622428392" sldId="432"/>
        </pc:sldMkLst>
        <pc:spChg chg="add mod">
          <ac:chgData name="Samson Christopher" userId="6a13b5f1e64a53ae" providerId="LiveId" clId="{CFA434DC-0124-4E42-A065-E4243FA9AFB5}" dt="2020-04-23T15:03:08.059" v="111" actId="1036"/>
          <ac:spMkLst>
            <pc:docMk/>
            <pc:sldMk cId="2622428392" sldId="432"/>
            <ac:spMk id="2" creationId="{837C61A9-B636-41E6-B3E3-94DB749D1642}"/>
          </ac:spMkLst>
        </pc:spChg>
      </pc:sldChg>
      <pc:sldChg chg="addSp modSp add mod">
        <pc:chgData name="Samson Christopher" userId="6a13b5f1e64a53ae" providerId="LiveId" clId="{CFA434DC-0124-4E42-A065-E4243FA9AFB5}" dt="2020-04-23T15:03:22.565" v="120" actId="1036"/>
        <pc:sldMkLst>
          <pc:docMk/>
          <pc:sldMk cId="925055245" sldId="433"/>
        </pc:sldMkLst>
        <pc:spChg chg="add mod">
          <ac:chgData name="Samson Christopher" userId="6a13b5f1e64a53ae" providerId="LiveId" clId="{CFA434DC-0124-4E42-A065-E4243FA9AFB5}" dt="2020-04-23T15:03:22.565" v="120" actId="1036"/>
          <ac:spMkLst>
            <pc:docMk/>
            <pc:sldMk cId="925055245" sldId="433"/>
            <ac:spMk id="2" creationId="{122BEAD4-E9EA-458F-A5A6-4C81DCF8F523}"/>
          </ac:spMkLst>
        </pc:spChg>
      </pc:sldChg>
      <pc:sldChg chg="addSp modSp add mod">
        <pc:chgData name="Samson Christopher" userId="6a13b5f1e64a53ae" providerId="LiveId" clId="{CFA434DC-0124-4E42-A065-E4243FA9AFB5}" dt="2020-04-23T15:03:31.552" v="124" actId="1035"/>
        <pc:sldMkLst>
          <pc:docMk/>
          <pc:sldMk cId="3112099577" sldId="434"/>
        </pc:sldMkLst>
        <pc:spChg chg="add mod">
          <ac:chgData name="Samson Christopher" userId="6a13b5f1e64a53ae" providerId="LiveId" clId="{CFA434DC-0124-4E42-A065-E4243FA9AFB5}" dt="2020-04-23T15:03:31.552" v="124" actId="1035"/>
          <ac:spMkLst>
            <pc:docMk/>
            <pc:sldMk cId="3112099577" sldId="434"/>
            <ac:spMk id="2" creationId="{23938615-42CD-4AF3-8B9E-DF3477D9E21C}"/>
          </ac:spMkLst>
        </pc:spChg>
      </pc:sldChg>
      <pc:sldChg chg="add del">
        <pc:chgData name="Samson Christopher" userId="6a13b5f1e64a53ae" providerId="LiveId" clId="{CFA434DC-0124-4E42-A065-E4243FA9AFB5}" dt="2020-04-23T14:53:52.622" v="32" actId="47"/>
        <pc:sldMkLst>
          <pc:docMk/>
          <pc:sldMk cId="3746403179" sldId="435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FE7BC09A-4DDF-49B3-93C6-C068A2B8D531}"/>
    <pc:docChg chg="custSel addSld delSld modSld">
      <pc:chgData name="Samson Christopher" userId="6a13b5f1e64a53ae" providerId="LiveId" clId="{FE7BC09A-4DDF-49B3-93C6-C068A2B8D531}" dt="2020-04-18T16:46:38.890" v="151" actId="1035"/>
      <pc:docMkLst>
        <pc:docMk/>
      </pc:docMkLst>
      <pc:sldChg chg="del">
        <pc:chgData name="Samson Christopher" userId="6a13b5f1e64a53ae" providerId="LiveId" clId="{FE7BC09A-4DDF-49B3-93C6-C068A2B8D531}" dt="2020-04-18T16:43:42.114" v="32" actId="47"/>
        <pc:sldMkLst>
          <pc:docMk/>
          <pc:sldMk cId="2671775005" sldId="422"/>
        </pc:sldMkLst>
      </pc:sldChg>
      <pc:sldChg chg="addSp delSp modSp mod">
        <pc:chgData name="Samson Christopher" userId="6a13b5f1e64a53ae" providerId="LiveId" clId="{FE7BC09A-4DDF-49B3-93C6-C068A2B8D531}" dt="2020-04-18T16:44:06.467" v="85" actId="1035"/>
        <pc:sldMkLst>
          <pc:docMk/>
          <pc:sldMk cId="643634920" sldId="423"/>
        </pc:sldMkLst>
        <pc:spChg chg="del">
          <ac:chgData name="Samson Christopher" userId="6a13b5f1e64a53ae" providerId="LiveId" clId="{FE7BC09A-4DDF-49B3-93C6-C068A2B8D531}" dt="2020-04-18T16:42:08.384" v="7" actId="478"/>
          <ac:spMkLst>
            <pc:docMk/>
            <pc:sldMk cId="643634920" sldId="423"/>
            <ac:spMk id="2" creationId="{F33916B4-AC5C-48EA-BAF5-25AA8E3FF36F}"/>
          </ac:spMkLst>
        </pc:spChg>
        <pc:spChg chg="add mod">
          <ac:chgData name="Samson Christopher" userId="6a13b5f1e64a53ae" providerId="LiveId" clId="{FE7BC09A-4DDF-49B3-93C6-C068A2B8D531}" dt="2020-04-18T16:44:06.467" v="85" actId="1035"/>
          <ac:spMkLst>
            <pc:docMk/>
            <pc:sldMk cId="643634920" sldId="423"/>
            <ac:spMk id="3" creationId="{29A6E0BF-DB1C-4B7C-AAA3-BCEE2B0B3FA9}"/>
          </ac:spMkLst>
        </pc:spChg>
      </pc:sldChg>
      <pc:sldChg chg="del">
        <pc:chgData name="Samson Christopher" userId="6a13b5f1e64a53ae" providerId="LiveId" clId="{FE7BC09A-4DDF-49B3-93C6-C068A2B8D531}" dt="2020-04-18T16:42:04.060" v="0" actId="47"/>
        <pc:sldMkLst>
          <pc:docMk/>
          <pc:sldMk cId="361369153" sldId="424"/>
        </pc:sldMkLst>
      </pc:sldChg>
      <pc:sldChg chg="addSp modSp add mod">
        <pc:chgData name="Samson Christopher" userId="6a13b5f1e64a53ae" providerId="LiveId" clId="{FE7BC09A-4DDF-49B3-93C6-C068A2B8D531}" dt="2020-04-18T16:44:18.288" v="86" actId="1076"/>
        <pc:sldMkLst>
          <pc:docMk/>
          <pc:sldMk cId="2244675567" sldId="424"/>
        </pc:sldMkLst>
        <pc:spChg chg="add mod">
          <ac:chgData name="Samson Christopher" userId="6a13b5f1e64a53ae" providerId="LiveId" clId="{FE7BC09A-4DDF-49B3-93C6-C068A2B8D531}" dt="2020-04-18T16:44:18.288" v="86" actId="1076"/>
          <ac:spMkLst>
            <pc:docMk/>
            <pc:sldMk cId="2244675567" sldId="424"/>
            <ac:spMk id="2" creationId="{7CD0DA95-3852-49AC-80DD-543331B933ED}"/>
          </ac:spMkLst>
        </pc:spChg>
      </pc:sldChg>
      <pc:sldChg chg="addSp modSp add mod">
        <pc:chgData name="Samson Christopher" userId="6a13b5f1e64a53ae" providerId="LiveId" clId="{FE7BC09A-4DDF-49B3-93C6-C068A2B8D531}" dt="2020-04-18T16:44:41.629" v="107" actId="1036"/>
        <pc:sldMkLst>
          <pc:docMk/>
          <pc:sldMk cId="2222538492" sldId="425"/>
        </pc:sldMkLst>
        <pc:spChg chg="add mod">
          <ac:chgData name="Samson Christopher" userId="6a13b5f1e64a53ae" providerId="LiveId" clId="{FE7BC09A-4DDF-49B3-93C6-C068A2B8D531}" dt="2020-04-18T16:44:41.629" v="107" actId="1036"/>
          <ac:spMkLst>
            <pc:docMk/>
            <pc:sldMk cId="2222538492" sldId="425"/>
            <ac:spMk id="2" creationId="{286981F7-8A49-47D1-973D-78E12F191335}"/>
          </ac:spMkLst>
        </pc:spChg>
      </pc:sldChg>
      <pc:sldChg chg="del">
        <pc:chgData name="Samson Christopher" userId="6a13b5f1e64a53ae" providerId="LiveId" clId="{FE7BC09A-4DDF-49B3-93C6-C068A2B8D531}" dt="2020-04-18T16:42:04.217" v="1" actId="47"/>
        <pc:sldMkLst>
          <pc:docMk/>
          <pc:sldMk cId="3992573128" sldId="425"/>
        </pc:sldMkLst>
      </pc:sldChg>
      <pc:sldChg chg="del">
        <pc:chgData name="Samson Christopher" userId="6a13b5f1e64a53ae" providerId="LiveId" clId="{FE7BC09A-4DDF-49B3-93C6-C068A2B8D531}" dt="2020-04-18T16:42:04.301" v="2" actId="47"/>
        <pc:sldMkLst>
          <pc:docMk/>
          <pc:sldMk cId="3048767324" sldId="426"/>
        </pc:sldMkLst>
      </pc:sldChg>
      <pc:sldChg chg="addSp modSp add mod">
        <pc:chgData name="Samson Christopher" userId="6a13b5f1e64a53ae" providerId="LiveId" clId="{FE7BC09A-4DDF-49B3-93C6-C068A2B8D531}" dt="2020-04-18T16:45:03.356" v="126" actId="1035"/>
        <pc:sldMkLst>
          <pc:docMk/>
          <pc:sldMk cId="3211756311" sldId="426"/>
        </pc:sldMkLst>
        <pc:spChg chg="add mod">
          <ac:chgData name="Samson Christopher" userId="6a13b5f1e64a53ae" providerId="LiveId" clId="{FE7BC09A-4DDF-49B3-93C6-C068A2B8D531}" dt="2020-04-18T16:45:03.356" v="126" actId="1035"/>
          <ac:spMkLst>
            <pc:docMk/>
            <pc:sldMk cId="3211756311" sldId="426"/>
            <ac:spMk id="2" creationId="{DE9CF315-BF53-4391-B842-59B1B0AAA5B5}"/>
          </ac:spMkLst>
        </pc:spChg>
      </pc:sldChg>
      <pc:sldChg chg="addSp modSp add mod">
        <pc:chgData name="Samson Christopher" userId="6a13b5f1e64a53ae" providerId="LiveId" clId="{FE7BC09A-4DDF-49B3-93C6-C068A2B8D531}" dt="2020-04-18T16:45:54.082" v="138" actId="1035"/>
        <pc:sldMkLst>
          <pc:docMk/>
          <pc:sldMk cId="1231934336" sldId="427"/>
        </pc:sldMkLst>
        <pc:spChg chg="add mod">
          <ac:chgData name="Samson Christopher" userId="6a13b5f1e64a53ae" providerId="LiveId" clId="{FE7BC09A-4DDF-49B3-93C6-C068A2B8D531}" dt="2020-04-18T16:45:54.082" v="138" actId="1035"/>
          <ac:spMkLst>
            <pc:docMk/>
            <pc:sldMk cId="1231934336" sldId="427"/>
            <ac:spMk id="2" creationId="{1FB337EF-5685-4924-B6F1-AEEED7113A8F}"/>
          </ac:spMkLst>
        </pc:spChg>
      </pc:sldChg>
      <pc:sldChg chg="del">
        <pc:chgData name="Samson Christopher" userId="6a13b5f1e64a53ae" providerId="LiveId" clId="{FE7BC09A-4DDF-49B3-93C6-C068A2B8D531}" dt="2020-04-18T16:42:04.657" v="3" actId="47"/>
        <pc:sldMkLst>
          <pc:docMk/>
          <pc:sldMk cId="2098643410" sldId="427"/>
        </pc:sldMkLst>
      </pc:sldChg>
      <pc:sldChg chg="addSp modSp add mod">
        <pc:chgData name="Samson Christopher" userId="6a13b5f1e64a53ae" providerId="LiveId" clId="{FE7BC09A-4DDF-49B3-93C6-C068A2B8D531}" dt="2020-04-18T16:46:14.073" v="143" actId="1036"/>
        <pc:sldMkLst>
          <pc:docMk/>
          <pc:sldMk cId="1522147826" sldId="428"/>
        </pc:sldMkLst>
        <pc:spChg chg="add mod">
          <ac:chgData name="Samson Christopher" userId="6a13b5f1e64a53ae" providerId="LiveId" clId="{FE7BC09A-4DDF-49B3-93C6-C068A2B8D531}" dt="2020-04-18T16:46:14.073" v="143" actId="1036"/>
          <ac:spMkLst>
            <pc:docMk/>
            <pc:sldMk cId="1522147826" sldId="428"/>
            <ac:spMk id="2" creationId="{1B805E4C-95E9-4EBA-8E27-FA3E6D068A8B}"/>
          </ac:spMkLst>
        </pc:spChg>
      </pc:sldChg>
      <pc:sldChg chg="del">
        <pc:chgData name="Samson Christopher" userId="6a13b5f1e64a53ae" providerId="LiveId" clId="{FE7BC09A-4DDF-49B3-93C6-C068A2B8D531}" dt="2020-04-18T16:42:04.745" v="4" actId="47"/>
        <pc:sldMkLst>
          <pc:docMk/>
          <pc:sldMk cId="3349242221" sldId="428"/>
        </pc:sldMkLst>
      </pc:sldChg>
      <pc:sldChg chg="addSp modSp add mod">
        <pc:chgData name="Samson Christopher" userId="6a13b5f1e64a53ae" providerId="LiveId" clId="{FE7BC09A-4DDF-49B3-93C6-C068A2B8D531}" dt="2020-04-18T16:46:38.890" v="151" actId="1035"/>
        <pc:sldMkLst>
          <pc:docMk/>
          <pc:sldMk cId="1843236278" sldId="429"/>
        </pc:sldMkLst>
        <pc:spChg chg="add mod">
          <ac:chgData name="Samson Christopher" userId="6a13b5f1e64a53ae" providerId="LiveId" clId="{FE7BC09A-4DDF-49B3-93C6-C068A2B8D531}" dt="2020-04-18T16:46:38.890" v="151" actId="1035"/>
          <ac:spMkLst>
            <pc:docMk/>
            <pc:sldMk cId="1843236278" sldId="429"/>
            <ac:spMk id="2" creationId="{E0266DDB-6147-4424-8232-6A46AF4D1E08}"/>
          </ac:spMkLst>
        </pc:spChg>
      </pc:sldChg>
      <pc:sldChg chg="del">
        <pc:chgData name="Samson Christopher" userId="6a13b5f1e64a53ae" providerId="LiveId" clId="{FE7BC09A-4DDF-49B3-93C6-C068A2B8D531}" dt="2020-04-18T16:42:04.833" v="5" actId="47"/>
        <pc:sldMkLst>
          <pc:docMk/>
          <pc:sldMk cId="2161348860" sldId="429"/>
        </pc:sldMkLst>
      </pc:sldChg>
      <pc:sldChg chg="del">
        <pc:chgData name="Samson Christopher" userId="6a13b5f1e64a53ae" providerId="LiveId" clId="{FE7BC09A-4DDF-49B3-93C6-C068A2B8D531}" dt="2020-04-18T16:42:05.114" v="6" actId="47"/>
        <pc:sldMkLst>
          <pc:docMk/>
          <pc:sldMk cId="462767541" sldId="430"/>
        </pc:sldMkLst>
      </pc:sldChg>
      <pc:sldChg chg="add del">
        <pc:chgData name="Samson Christopher" userId="6a13b5f1e64a53ae" providerId="LiveId" clId="{FE7BC09A-4DDF-49B3-93C6-C068A2B8D531}" dt="2020-04-18T16:43:28.722" v="27" actId="47"/>
        <pc:sldMkLst>
          <pc:docMk/>
          <pc:sldMk cId="1421101873" sldId="430"/>
        </pc:sldMkLst>
      </pc:sldChg>
      <pc:sldChg chg="add del">
        <pc:chgData name="Samson Christopher" userId="6a13b5f1e64a53ae" providerId="LiveId" clId="{FE7BC09A-4DDF-49B3-93C6-C068A2B8D531}" dt="2020-04-18T16:43:30.954" v="28" actId="47"/>
        <pc:sldMkLst>
          <pc:docMk/>
          <pc:sldMk cId="750373796" sldId="431"/>
        </pc:sldMkLst>
      </pc:sldChg>
      <pc:sldChg chg="add del">
        <pc:chgData name="Samson Christopher" userId="6a13b5f1e64a53ae" providerId="LiveId" clId="{FE7BC09A-4DDF-49B3-93C6-C068A2B8D531}" dt="2020-04-18T16:43:31.821" v="29" actId="47"/>
        <pc:sldMkLst>
          <pc:docMk/>
          <pc:sldMk cId="2296678928" sldId="432"/>
        </pc:sldMkLst>
      </pc:sldChg>
      <pc:sldChg chg="add del">
        <pc:chgData name="Samson Christopher" userId="6a13b5f1e64a53ae" providerId="LiveId" clId="{FE7BC09A-4DDF-49B3-93C6-C068A2B8D531}" dt="2020-04-18T16:43:32.620" v="30" actId="47"/>
        <pc:sldMkLst>
          <pc:docMk/>
          <pc:sldMk cId="1655720566" sldId="433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92DB9B2C-8900-4A6B-AA52-0E9DF0463B74}"/>
    <pc:docChg chg="custSel addSld delSld modSld">
      <pc:chgData name="Samson Christopher" userId="6a13b5f1e64a53ae" providerId="LiveId" clId="{92DB9B2C-8900-4A6B-AA52-0E9DF0463B74}" dt="2020-04-10T16:54:53.770" v="682" actId="1035"/>
      <pc:docMkLst>
        <pc:docMk/>
      </pc:docMkLst>
      <pc:sldChg chg="del">
        <pc:chgData name="Samson Christopher" userId="6a13b5f1e64a53ae" providerId="LiveId" clId="{92DB9B2C-8900-4A6B-AA52-0E9DF0463B74}" dt="2020-04-10T16:38:31.544" v="42" actId="47"/>
        <pc:sldMkLst>
          <pc:docMk/>
          <pc:sldMk cId="1826977464" sldId="420"/>
        </pc:sldMkLst>
      </pc:sldChg>
      <pc:sldChg chg="addSp delSp modSp del mod">
        <pc:chgData name="Samson Christopher" userId="6a13b5f1e64a53ae" providerId="LiveId" clId="{92DB9B2C-8900-4A6B-AA52-0E9DF0463B74}" dt="2020-04-10T16:50:11.407" v="343" actId="47"/>
        <pc:sldMkLst>
          <pc:docMk/>
          <pc:sldMk cId="789419858" sldId="421"/>
        </pc:sldMkLst>
        <pc:spChg chg="del">
          <ac:chgData name="Samson Christopher" userId="6a13b5f1e64a53ae" providerId="LiveId" clId="{92DB9B2C-8900-4A6B-AA52-0E9DF0463B74}" dt="2020-04-10T16:36:06.282" v="11" actId="478"/>
          <ac:spMkLst>
            <pc:docMk/>
            <pc:sldMk cId="789419858" sldId="421"/>
            <ac:spMk id="2" creationId="{54117631-E0EC-4AB1-8FBC-6B994EE422B5}"/>
          </ac:spMkLst>
        </pc:spChg>
        <pc:spChg chg="add mod">
          <ac:chgData name="Samson Christopher" userId="6a13b5f1e64a53ae" providerId="LiveId" clId="{92DB9B2C-8900-4A6B-AA52-0E9DF0463B74}" dt="2020-04-10T16:38:51.188" v="46" actId="1076"/>
          <ac:spMkLst>
            <pc:docMk/>
            <pc:sldMk cId="789419858" sldId="421"/>
            <ac:spMk id="3" creationId="{CC23C924-D0F6-48EC-9125-0CF1ED985D12}"/>
          </ac:spMkLst>
        </pc:spChg>
      </pc:sldChg>
      <pc:sldChg chg="del">
        <pc:chgData name="Samson Christopher" userId="6a13b5f1e64a53ae" providerId="LiveId" clId="{92DB9B2C-8900-4A6B-AA52-0E9DF0463B74}" dt="2020-04-10T16:35:55.452" v="0" actId="47"/>
        <pc:sldMkLst>
          <pc:docMk/>
          <pc:sldMk cId="335673661" sldId="422"/>
        </pc:sldMkLst>
      </pc:sldChg>
      <pc:sldChg chg="addSp delSp modSp add mod">
        <pc:chgData name="Samson Christopher" userId="6a13b5f1e64a53ae" providerId="LiveId" clId="{92DB9B2C-8900-4A6B-AA52-0E9DF0463B74}" dt="2020-04-10T16:53:55.730" v="681" actId="1036"/>
        <pc:sldMkLst>
          <pc:docMk/>
          <pc:sldMk cId="2671775005" sldId="422"/>
        </pc:sldMkLst>
        <pc:spChg chg="add del mod">
          <ac:chgData name="Samson Christopher" userId="6a13b5f1e64a53ae" providerId="LiveId" clId="{92DB9B2C-8900-4A6B-AA52-0E9DF0463B74}" dt="2020-04-10T16:48:31.691" v="324" actId="478"/>
          <ac:spMkLst>
            <pc:docMk/>
            <pc:sldMk cId="2671775005" sldId="422"/>
            <ac:spMk id="2" creationId="{12E3AFDB-C3C4-42CB-8435-1602F7328A99}"/>
          </ac:spMkLst>
        </pc:spChg>
        <pc:spChg chg="add mod">
          <ac:chgData name="Samson Christopher" userId="6a13b5f1e64a53ae" providerId="LiveId" clId="{92DB9B2C-8900-4A6B-AA52-0E9DF0463B74}" dt="2020-04-10T16:53:55.730" v="681" actId="1036"/>
          <ac:spMkLst>
            <pc:docMk/>
            <pc:sldMk cId="2671775005" sldId="422"/>
            <ac:spMk id="3" creationId="{342AFC65-0CA0-489D-92BC-D09601232459}"/>
          </ac:spMkLst>
        </pc:spChg>
      </pc:sldChg>
      <pc:sldChg chg="addSp modSp add mod">
        <pc:chgData name="Samson Christopher" userId="6a13b5f1e64a53ae" providerId="LiveId" clId="{92DB9B2C-8900-4A6B-AA52-0E9DF0463B74}" dt="2020-04-10T16:53:27.970" v="675" actId="1035"/>
        <pc:sldMkLst>
          <pc:docMk/>
          <pc:sldMk cId="643634920" sldId="423"/>
        </pc:sldMkLst>
        <pc:spChg chg="add mod">
          <ac:chgData name="Samson Christopher" userId="6a13b5f1e64a53ae" providerId="LiveId" clId="{92DB9B2C-8900-4A6B-AA52-0E9DF0463B74}" dt="2020-04-10T16:53:27.970" v="675" actId="1035"/>
          <ac:spMkLst>
            <pc:docMk/>
            <pc:sldMk cId="643634920" sldId="423"/>
            <ac:spMk id="2" creationId="{F33916B4-AC5C-48EA-BAF5-25AA8E3FF36F}"/>
          </ac:spMkLst>
        </pc:spChg>
      </pc:sldChg>
      <pc:sldChg chg="del">
        <pc:chgData name="Samson Christopher" userId="6a13b5f1e64a53ae" providerId="LiveId" clId="{92DB9B2C-8900-4A6B-AA52-0E9DF0463B74}" dt="2020-04-10T16:35:55.664" v="1" actId="47"/>
        <pc:sldMkLst>
          <pc:docMk/>
          <pc:sldMk cId="1602748914" sldId="423"/>
        </pc:sldMkLst>
      </pc:sldChg>
      <pc:sldChg chg="addSp modSp add del mod">
        <pc:chgData name="Samson Christopher" userId="6a13b5f1e64a53ae" providerId="LiveId" clId="{92DB9B2C-8900-4A6B-AA52-0E9DF0463B74}" dt="2020-04-10T16:48:26.450" v="315" actId="47"/>
        <pc:sldMkLst>
          <pc:docMk/>
          <pc:sldMk cId="3874601256" sldId="423"/>
        </pc:sldMkLst>
        <pc:spChg chg="add mod">
          <ac:chgData name="Samson Christopher" userId="6a13b5f1e64a53ae" providerId="LiveId" clId="{92DB9B2C-8900-4A6B-AA52-0E9DF0463B74}" dt="2020-04-10T16:39:36.632" v="111" actId="1036"/>
          <ac:spMkLst>
            <pc:docMk/>
            <pc:sldMk cId="3874601256" sldId="423"/>
            <ac:spMk id="2" creationId="{644681CB-80FC-46D7-8963-503DD8562E14}"/>
          </ac:spMkLst>
        </pc:spChg>
      </pc:sldChg>
      <pc:sldChg chg="addSp modSp add mod">
        <pc:chgData name="Samson Christopher" userId="6a13b5f1e64a53ae" providerId="LiveId" clId="{92DB9B2C-8900-4A6B-AA52-0E9DF0463B74}" dt="2020-04-10T16:53:08.187" v="668" actId="1076"/>
        <pc:sldMkLst>
          <pc:docMk/>
          <pc:sldMk cId="361369153" sldId="424"/>
        </pc:sldMkLst>
        <pc:spChg chg="add mod">
          <ac:chgData name="Samson Christopher" userId="6a13b5f1e64a53ae" providerId="LiveId" clId="{92DB9B2C-8900-4A6B-AA52-0E9DF0463B74}" dt="2020-04-10T16:53:08.187" v="668" actId="1076"/>
          <ac:spMkLst>
            <pc:docMk/>
            <pc:sldMk cId="361369153" sldId="424"/>
            <ac:spMk id="2" creationId="{E33EDAB8-D7CC-4B18-A3BF-E66E6C87646E}"/>
          </ac:spMkLst>
        </pc:spChg>
      </pc:sldChg>
      <pc:sldChg chg="addSp modSp add del mod">
        <pc:chgData name="Samson Christopher" userId="6a13b5f1e64a53ae" providerId="LiveId" clId="{92DB9B2C-8900-4A6B-AA52-0E9DF0463B74}" dt="2020-04-10T16:48:26.680" v="316" actId="47"/>
        <pc:sldMkLst>
          <pc:docMk/>
          <pc:sldMk cId="1938444159" sldId="424"/>
        </pc:sldMkLst>
        <pc:spChg chg="add mod">
          <ac:chgData name="Samson Christopher" userId="6a13b5f1e64a53ae" providerId="LiveId" clId="{92DB9B2C-8900-4A6B-AA52-0E9DF0463B74}" dt="2020-04-10T16:39:58.661" v="162" actId="1035"/>
          <ac:spMkLst>
            <pc:docMk/>
            <pc:sldMk cId="1938444159" sldId="424"/>
            <ac:spMk id="2" creationId="{4651436A-226A-4D96-BE53-86D9B818311F}"/>
          </ac:spMkLst>
        </pc:spChg>
      </pc:sldChg>
      <pc:sldChg chg="del">
        <pc:chgData name="Samson Christopher" userId="6a13b5f1e64a53ae" providerId="LiveId" clId="{92DB9B2C-8900-4A6B-AA52-0E9DF0463B74}" dt="2020-04-10T16:35:55.887" v="2" actId="47"/>
        <pc:sldMkLst>
          <pc:docMk/>
          <pc:sldMk cId="4271586241" sldId="424"/>
        </pc:sldMkLst>
      </pc:sldChg>
      <pc:sldChg chg="addSp modSp add del mod">
        <pc:chgData name="Samson Christopher" userId="6a13b5f1e64a53ae" providerId="LiveId" clId="{92DB9B2C-8900-4A6B-AA52-0E9DF0463B74}" dt="2020-04-10T16:48:26.830" v="317" actId="47"/>
        <pc:sldMkLst>
          <pc:docMk/>
          <pc:sldMk cId="375176895" sldId="425"/>
        </pc:sldMkLst>
        <pc:spChg chg="add mod">
          <ac:chgData name="Samson Christopher" userId="6a13b5f1e64a53ae" providerId="LiveId" clId="{92DB9B2C-8900-4A6B-AA52-0E9DF0463B74}" dt="2020-04-10T16:40:19.918" v="216" actId="1035"/>
          <ac:spMkLst>
            <pc:docMk/>
            <pc:sldMk cId="375176895" sldId="425"/>
            <ac:spMk id="2" creationId="{D8AA84E7-3CCD-4CAB-98B7-FFEA22BE25C5}"/>
          </ac:spMkLst>
        </pc:spChg>
      </pc:sldChg>
      <pc:sldChg chg="del">
        <pc:chgData name="Samson Christopher" userId="6a13b5f1e64a53ae" providerId="LiveId" clId="{92DB9B2C-8900-4A6B-AA52-0E9DF0463B74}" dt="2020-04-10T16:35:56.102" v="3" actId="47"/>
        <pc:sldMkLst>
          <pc:docMk/>
          <pc:sldMk cId="1652866172" sldId="425"/>
        </pc:sldMkLst>
      </pc:sldChg>
      <pc:sldChg chg="addSp modSp add mod">
        <pc:chgData name="Samson Christopher" userId="6a13b5f1e64a53ae" providerId="LiveId" clId="{92DB9B2C-8900-4A6B-AA52-0E9DF0463B74}" dt="2020-04-10T16:52:59.335" v="667" actId="1036"/>
        <pc:sldMkLst>
          <pc:docMk/>
          <pc:sldMk cId="3992573128" sldId="425"/>
        </pc:sldMkLst>
        <pc:spChg chg="add mod">
          <ac:chgData name="Samson Christopher" userId="6a13b5f1e64a53ae" providerId="LiveId" clId="{92DB9B2C-8900-4A6B-AA52-0E9DF0463B74}" dt="2020-04-10T16:52:59.335" v="667" actId="1036"/>
          <ac:spMkLst>
            <pc:docMk/>
            <pc:sldMk cId="3992573128" sldId="425"/>
            <ac:spMk id="2" creationId="{55452BCA-E391-4308-A767-010236DA4A84}"/>
          </ac:spMkLst>
        </pc:spChg>
      </pc:sldChg>
      <pc:sldChg chg="del">
        <pc:chgData name="Samson Christopher" userId="6a13b5f1e64a53ae" providerId="LiveId" clId="{92DB9B2C-8900-4A6B-AA52-0E9DF0463B74}" dt="2020-04-10T16:35:56.307" v="4" actId="47"/>
        <pc:sldMkLst>
          <pc:docMk/>
          <pc:sldMk cId="246049181" sldId="426"/>
        </pc:sldMkLst>
      </pc:sldChg>
      <pc:sldChg chg="addSp modSp add mod">
        <pc:chgData name="Samson Christopher" userId="6a13b5f1e64a53ae" providerId="LiveId" clId="{92DB9B2C-8900-4A6B-AA52-0E9DF0463B74}" dt="2020-04-10T16:52:39.766" v="617" actId="1035"/>
        <pc:sldMkLst>
          <pc:docMk/>
          <pc:sldMk cId="3048767324" sldId="426"/>
        </pc:sldMkLst>
        <pc:spChg chg="add mod">
          <ac:chgData name="Samson Christopher" userId="6a13b5f1e64a53ae" providerId="LiveId" clId="{92DB9B2C-8900-4A6B-AA52-0E9DF0463B74}" dt="2020-04-10T16:52:39.766" v="617" actId="1035"/>
          <ac:spMkLst>
            <pc:docMk/>
            <pc:sldMk cId="3048767324" sldId="426"/>
            <ac:spMk id="2" creationId="{6F42D313-3890-4A32-AF82-90B291B77285}"/>
          </ac:spMkLst>
        </pc:spChg>
      </pc:sldChg>
      <pc:sldChg chg="addSp modSp add del mod">
        <pc:chgData name="Samson Christopher" userId="6a13b5f1e64a53ae" providerId="LiveId" clId="{92DB9B2C-8900-4A6B-AA52-0E9DF0463B74}" dt="2020-04-10T16:48:26.985" v="318" actId="47"/>
        <pc:sldMkLst>
          <pc:docMk/>
          <pc:sldMk cId="3480506260" sldId="426"/>
        </pc:sldMkLst>
        <pc:spChg chg="add mod">
          <ac:chgData name="Samson Christopher" userId="6a13b5f1e64a53ae" providerId="LiveId" clId="{92DB9B2C-8900-4A6B-AA52-0E9DF0463B74}" dt="2020-04-10T16:40:36.885" v="223" actId="1036"/>
          <ac:spMkLst>
            <pc:docMk/>
            <pc:sldMk cId="3480506260" sldId="426"/>
            <ac:spMk id="2" creationId="{BC53B4BC-2C3A-4471-A8A4-84CB2EDF190C}"/>
          </ac:spMkLst>
        </pc:spChg>
      </pc:sldChg>
      <pc:sldChg chg="addSp modSp add del mod">
        <pc:chgData name="Samson Christopher" userId="6a13b5f1e64a53ae" providerId="LiveId" clId="{92DB9B2C-8900-4A6B-AA52-0E9DF0463B74}" dt="2020-04-10T16:48:27.133" v="319" actId="47"/>
        <pc:sldMkLst>
          <pc:docMk/>
          <pc:sldMk cId="981136517" sldId="427"/>
        </pc:sldMkLst>
        <pc:spChg chg="add mod">
          <ac:chgData name="Samson Christopher" userId="6a13b5f1e64a53ae" providerId="LiveId" clId="{92DB9B2C-8900-4A6B-AA52-0E9DF0463B74}" dt="2020-04-10T16:40:58.531" v="277" actId="1036"/>
          <ac:spMkLst>
            <pc:docMk/>
            <pc:sldMk cId="981136517" sldId="427"/>
            <ac:spMk id="2" creationId="{CA5DCC5B-15F9-4489-ABF1-C8FC56351DED}"/>
          </ac:spMkLst>
        </pc:spChg>
      </pc:sldChg>
      <pc:sldChg chg="addSp modSp add mod">
        <pc:chgData name="Samson Christopher" userId="6a13b5f1e64a53ae" providerId="LiveId" clId="{92DB9B2C-8900-4A6B-AA52-0E9DF0463B74}" dt="2020-04-10T16:52:19.977" v="574" actId="1035"/>
        <pc:sldMkLst>
          <pc:docMk/>
          <pc:sldMk cId="2098643410" sldId="427"/>
        </pc:sldMkLst>
        <pc:spChg chg="add mod">
          <ac:chgData name="Samson Christopher" userId="6a13b5f1e64a53ae" providerId="LiveId" clId="{92DB9B2C-8900-4A6B-AA52-0E9DF0463B74}" dt="2020-04-10T16:52:19.977" v="574" actId="1035"/>
          <ac:spMkLst>
            <pc:docMk/>
            <pc:sldMk cId="2098643410" sldId="427"/>
            <ac:spMk id="2" creationId="{26767DEB-1CD1-428D-B0A8-D4510F35D6D3}"/>
          </ac:spMkLst>
        </pc:spChg>
      </pc:sldChg>
      <pc:sldChg chg="del">
        <pc:chgData name="Samson Christopher" userId="6a13b5f1e64a53ae" providerId="LiveId" clId="{92DB9B2C-8900-4A6B-AA52-0E9DF0463B74}" dt="2020-04-10T16:35:56.525" v="5" actId="47"/>
        <pc:sldMkLst>
          <pc:docMk/>
          <pc:sldMk cId="2160258885" sldId="427"/>
        </pc:sldMkLst>
      </pc:sldChg>
      <pc:sldChg chg="del">
        <pc:chgData name="Samson Christopher" userId="6a13b5f1e64a53ae" providerId="LiveId" clId="{92DB9B2C-8900-4A6B-AA52-0E9DF0463B74}" dt="2020-04-10T16:35:56.735" v="6" actId="47"/>
        <pc:sldMkLst>
          <pc:docMk/>
          <pc:sldMk cId="2380953093" sldId="428"/>
        </pc:sldMkLst>
      </pc:sldChg>
      <pc:sldChg chg="addSp modSp add del mod">
        <pc:chgData name="Samson Christopher" userId="6a13b5f1e64a53ae" providerId="LiveId" clId="{92DB9B2C-8900-4A6B-AA52-0E9DF0463B74}" dt="2020-04-10T16:48:27.296" v="320" actId="47"/>
        <pc:sldMkLst>
          <pc:docMk/>
          <pc:sldMk cId="2433502944" sldId="428"/>
        </pc:sldMkLst>
        <pc:spChg chg="add mod">
          <ac:chgData name="Samson Christopher" userId="6a13b5f1e64a53ae" providerId="LiveId" clId="{92DB9B2C-8900-4A6B-AA52-0E9DF0463B74}" dt="2020-04-10T16:41:15.460" v="287" actId="1035"/>
          <ac:spMkLst>
            <pc:docMk/>
            <pc:sldMk cId="2433502944" sldId="428"/>
            <ac:spMk id="2" creationId="{3BC0B3AE-516A-4D14-B728-C46865D1F219}"/>
          </ac:spMkLst>
        </pc:spChg>
      </pc:sldChg>
      <pc:sldChg chg="addSp modSp add mod">
        <pc:chgData name="Samson Christopher" userId="6a13b5f1e64a53ae" providerId="LiveId" clId="{92DB9B2C-8900-4A6B-AA52-0E9DF0463B74}" dt="2020-04-10T16:51:58.235" v="510" actId="1035"/>
        <pc:sldMkLst>
          <pc:docMk/>
          <pc:sldMk cId="3349242221" sldId="428"/>
        </pc:sldMkLst>
        <pc:spChg chg="add mod">
          <ac:chgData name="Samson Christopher" userId="6a13b5f1e64a53ae" providerId="LiveId" clId="{92DB9B2C-8900-4A6B-AA52-0E9DF0463B74}" dt="2020-04-10T16:51:58.235" v="510" actId="1035"/>
          <ac:spMkLst>
            <pc:docMk/>
            <pc:sldMk cId="3349242221" sldId="428"/>
            <ac:spMk id="2" creationId="{7CAFB3A6-E529-46F8-ACDC-54EA95B528E2}"/>
          </ac:spMkLst>
        </pc:spChg>
      </pc:sldChg>
      <pc:sldChg chg="addSp modSp add del mod">
        <pc:chgData name="Samson Christopher" userId="6a13b5f1e64a53ae" providerId="LiveId" clId="{92DB9B2C-8900-4A6B-AA52-0E9DF0463B74}" dt="2020-04-10T16:48:27.435" v="321" actId="47"/>
        <pc:sldMkLst>
          <pc:docMk/>
          <pc:sldMk cId="2088711677" sldId="429"/>
        </pc:sldMkLst>
        <pc:spChg chg="add mod">
          <ac:chgData name="Samson Christopher" userId="6a13b5f1e64a53ae" providerId="LiveId" clId="{92DB9B2C-8900-4A6B-AA52-0E9DF0463B74}" dt="2020-04-10T16:41:38.509" v="295" actId="1035"/>
          <ac:spMkLst>
            <pc:docMk/>
            <pc:sldMk cId="2088711677" sldId="429"/>
            <ac:spMk id="2" creationId="{20BF25E8-AAAC-4C9E-B954-00BA2EBD23F3}"/>
          </ac:spMkLst>
        </pc:spChg>
      </pc:sldChg>
      <pc:sldChg chg="addSp modSp add mod">
        <pc:chgData name="Samson Christopher" userId="6a13b5f1e64a53ae" providerId="LiveId" clId="{92DB9B2C-8900-4A6B-AA52-0E9DF0463B74}" dt="2020-04-10T16:51:46.062" v="460" actId="1036"/>
        <pc:sldMkLst>
          <pc:docMk/>
          <pc:sldMk cId="2161348860" sldId="429"/>
        </pc:sldMkLst>
        <pc:spChg chg="add mod">
          <ac:chgData name="Samson Christopher" userId="6a13b5f1e64a53ae" providerId="LiveId" clId="{92DB9B2C-8900-4A6B-AA52-0E9DF0463B74}" dt="2020-04-10T16:51:46.062" v="460" actId="1036"/>
          <ac:spMkLst>
            <pc:docMk/>
            <pc:sldMk cId="2161348860" sldId="429"/>
            <ac:spMk id="2" creationId="{045EB999-2DE9-4B20-952C-A5F6A0EF7F77}"/>
          </ac:spMkLst>
        </pc:spChg>
      </pc:sldChg>
      <pc:sldChg chg="del">
        <pc:chgData name="Samson Christopher" userId="6a13b5f1e64a53ae" providerId="LiveId" clId="{92DB9B2C-8900-4A6B-AA52-0E9DF0463B74}" dt="2020-04-10T16:35:56.931" v="7" actId="47"/>
        <pc:sldMkLst>
          <pc:docMk/>
          <pc:sldMk cId="4097895040" sldId="429"/>
        </pc:sldMkLst>
      </pc:sldChg>
      <pc:sldChg chg="del">
        <pc:chgData name="Samson Christopher" userId="6a13b5f1e64a53ae" providerId="LiveId" clId="{92DB9B2C-8900-4A6B-AA52-0E9DF0463B74}" dt="2020-04-10T16:35:57.140" v="8" actId="47"/>
        <pc:sldMkLst>
          <pc:docMk/>
          <pc:sldMk cId="208126727" sldId="430"/>
        </pc:sldMkLst>
      </pc:sldChg>
      <pc:sldChg chg="addSp modSp add mod">
        <pc:chgData name="Samson Christopher" userId="6a13b5f1e64a53ae" providerId="LiveId" clId="{92DB9B2C-8900-4A6B-AA52-0E9DF0463B74}" dt="2020-04-10T16:54:53.770" v="682" actId="1035"/>
        <pc:sldMkLst>
          <pc:docMk/>
          <pc:sldMk cId="462767541" sldId="430"/>
        </pc:sldMkLst>
        <pc:spChg chg="add mod">
          <ac:chgData name="Samson Christopher" userId="6a13b5f1e64a53ae" providerId="LiveId" clId="{92DB9B2C-8900-4A6B-AA52-0E9DF0463B74}" dt="2020-04-10T16:54:53.770" v="682" actId="1035"/>
          <ac:spMkLst>
            <pc:docMk/>
            <pc:sldMk cId="462767541" sldId="430"/>
            <ac:spMk id="2" creationId="{FC7E4E87-9E09-4A0C-B3BC-BAD4F229324C}"/>
          </ac:spMkLst>
        </pc:spChg>
      </pc:sldChg>
      <pc:sldChg chg="addSp modSp add del mod">
        <pc:chgData name="Samson Christopher" userId="6a13b5f1e64a53ae" providerId="LiveId" clId="{92DB9B2C-8900-4A6B-AA52-0E9DF0463B74}" dt="2020-04-10T16:48:27.589" v="322" actId="47"/>
        <pc:sldMkLst>
          <pc:docMk/>
          <pc:sldMk cId="2644812426" sldId="430"/>
        </pc:sldMkLst>
        <pc:spChg chg="add mod">
          <ac:chgData name="Samson Christopher" userId="6a13b5f1e64a53ae" providerId="LiveId" clId="{92DB9B2C-8900-4A6B-AA52-0E9DF0463B74}" dt="2020-04-10T16:41:54.170" v="303" actId="1036"/>
          <ac:spMkLst>
            <pc:docMk/>
            <pc:sldMk cId="2644812426" sldId="430"/>
            <ac:spMk id="2" creationId="{13C9A082-CC35-464E-BA0A-200A5046141E}"/>
          </ac:spMkLst>
        </pc:spChg>
      </pc:sldChg>
      <pc:sldChg chg="del">
        <pc:chgData name="Samson Christopher" userId="6a13b5f1e64a53ae" providerId="LiveId" clId="{92DB9B2C-8900-4A6B-AA52-0E9DF0463B74}" dt="2020-04-10T16:35:57.371" v="9" actId="47"/>
        <pc:sldMkLst>
          <pc:docMk/>
          <pc:sldMk cId="1869435458" sldId="431"/>
        </pc:sldMkLst>
      </pc:sldChg>
      <pc:sldChg chg="addSp modSp add del mod">
        <pc:chgData name="Samson Christopher" userId="6a13b5f1e64a53ae" providerId="LiveId" clId="{92DB9B2C-8900-4A6B-AA52-0E9DF0463B74}" dt="2020-04-10T16:48:27.785" v="323" actId="47"/>
        <pc:sldMkLst>
          <pc:docMk/>
          <pc:sldMk cId="3384485261" sldId="431"/>
        </pc:sldMkLst>
        <pc:spChg chg="add mod">
          <ac:chgData name="Samson Christopher" userId="6a13b5f1e64a53ae" providerId="LiveId" clId="{92DB9B2C-8900-4A6B-AA52-0E9DF0463B74}" dt="2020-04-10T16:42:12.306" v="314" actId="1036"/>
          <ac:spMkLst>
            <pc:docMk/>
            <pc:sldMk cId="3384485261" sldId="431"/>
            <ac:spMk id="2" creationId="{E6554E5A-65B3-4578-B996-0F21BE526F76}"/>
          </ac:spMkLst>
        </pc:spChg>
      </pc:sldChg>
      <pc:sldChg chg="add del">
        <pc:chgData name="Samson Christopher" userId="6a13b5f1e64a53ae" providerId="LiveId" clId="{92DB9B2C-8900-4A6B-AA52-0E9DF0463B74}" dt="2020-04-10T16:38:09.658" v="37" actId="47"/>
        <pc:sldMkLst>
          <pc:docMk/>
          <pc:sldMk cId="909221544" sldId="432"/>
        </pc:sldMkLst>
      </pc:sldChg>
      <pc:sldChg chg="del">
        <pc:chgData name="Samson Christopher" userId="6a13b5f1e64a53ae" providerId="LiveId" clId="{92DB9B2C-8900-4A6B-AA52-0E9DF0463B74}" dt="2020-04-10T16:35:59.056" v="10" actId="47"/>
        <pc:sldMkLst>
          <pc:docMk/>
          <pc:sldMk cId="1514037709" sldId="432"/>
        </pc:sldMkLst>
      </pc:sldChg>
      <pc:sldChg chg="add del">
        <pc:chgData name="Samson Christopher" userId="6a13b5f1e64a53ae" providerId="LiveId" clId="{92DB9B2C-8900-4A6B-AA52-0E9DF0463B74}" dt="2020-04-10T16:38:10.376" v="38" actId="47"/>
        <pc:sldMkLst>
          <pc:docMk/>
          <pc:sldMk cId="3241538598" sldId="433"/>
        </pc:sldMkLst>
      </pc:sldChg>
      <pc:sldChg chg="add del">
        <pc:chgData name="Samson Christopher" userId="6a13b5f1e64a53ae" providerId="LiveId" clId="{92DB9B2C-8900-4A6B-AA52-0E9DF0463B74}" dt="2020-04-10T16:38:11.019" v="39" actId="47"/>
        <pc:sldMkLst>
          <pc:docMk/>
          <pc:sldMk cId="5125709" sldId="434"/>
        </pc:sldMkLst>
      </pc:sldChg>
      <pc:sldChg chg="add del">
        <pc:chgData name="Samson Christopher" userId="6a13b5f1e64a53ae" providerId="LiveId" clId="{92DB9B2C-8900-4A6B-AA52-0E9DF0463B74}" dt="2020-04-10T16:38:11.589" v="40" actId="47"/>
        <pc:sldMkLst>
          <pc:docMk/>
          <pc:sldMk cId="2943127590" sldId="435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23-04-2020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16EEE5-757B-4083-BA1C-8047217D8E1B}"/>
              </a:ext>
            </a:extLst>
          </p:cNvPr>
          <p:cNvSpPr/>
          <p:nvPr/>
        </p:nvSpPr>
        <p:spPr>
          <a:xfrm>
            <a:off x="-1695557" y="5288340"/>
            <a:ext cx="155831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ûL®PôR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CÚdûL«úX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TVªpûXúV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39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BB0F8-538F-4D51-B854-BC67445838C3}"/>
              </a:ext>
            </a:extLst>
          </p:cNvPr>
          <p:cNvSpPr/>
          <p:nvPr/>
        </p:nvSpPr>
        <p:spPr>
          <a:xfrm>
            <a:off x="-1710785" y="5282247"/>
            <a:ext cx="156135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ál©Ó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LôdûL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ÏgÑdÏm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ûZléhÓm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81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7F55-F628-4B56-B505-0DC19BA2611E}"/>
              </a:ext>
            </a:extLst>
          </p:cNvPr>
          <p:cNvSpPr/>
          <p:nvPr/>
        </p:nvSpPr>
        <p:spPr>
          <a:xfrm>
            <a:off x="0" y="5320531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AûYLû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[l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Tôod¡Ûm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úUuûUVô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úTôµlTÕ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fNVUpXYô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§]m</a:t>
            </a:r>
          </a:p>
        </p:txBody>
      </p:sp>
    </p:spTree>
    <p:extLst>
      <p:ext uri="{BB962C8B-B14F-4D97-AF65-F5344CB8AC3E}">
        <p14:creationId xmlns:p14="http://schemas.microsoft.com/office/powerpoint/2010/main" val="220315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0B5BA1-C162-4457-B364-1191B24A4BFC}"/>
              </a:ext>
            </a:extLst>
          </p:cNvPr>
          <p:cNvSpPr/>
          <p:nvPr/>
        </p:nvSpPr>
        <p:spPr>
          <a:xfrm>
            <a:off x="-2071461" y="5322844"/>
            <a:ext cx="163349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ùTÚLf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60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458D1-447B-4A3E-B9F2-6DC9B9FF4E44}"/>
              </a:ext>
            </a:extLst>
          </p:cNvPr>
          <p:cNvSpPr/>
          <p:nvPr/>
        </p:nvSpPr>
        <p:spPr>
          <a:xfrm>
            <a:off x="-3715340" y="5306590"/>
            <a:ext cx="196226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ùNnTYo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Úl§VôdÏYôo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§]m</a:t>
            </a:r>
          </a:p>
        </p:txBody>
      </p:sp>
    </p:spTree>
    <p:extLst>
      <p:ext uri="{BB962C8B-B14F-4D97-AF65-F5344CB8AC3E}">
        <p14:creationId xmlns:p14="http://schemas.microsoft.com/office/powerpoint/2010/main" val="240885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A9DF08-3582-44E0-8812-3DBFD044199D}"/>
              </a:ext>
            </a:extLst>
          </p:cNvPr>
          <p:cNvSpPr/>
          <p:nvPr/>
        </p:nvSpPr>
        <p:spPr>
          <a:xfrm>
            <a:off x="-2616482" y="5314671"/>
            <a:ext cx="174249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U²Ro ER®Ls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Atßl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TWj§­ÚkÕ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ER®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ûPdÏúU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41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48427E-C32E-4BDD-ACAD-054449179841}"/>
              </a:ext>
            </a:extLst>
          </p:cNvPr>
          <p:cNvSpPr/>
          <p:nvPr/>
        </p:nvSpPr>
        <p:spPr>
          <a:xfrm>
            <a:off x="0" y="529672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TX Y¯Ls §\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\ô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7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E8DEB-5097-4203-B704-E2850CB51EA5}"/>
              </a:ext>
            </a:extLst>
          </p:cNvPr>
          <p:cNvSpPr/>
          <p:nvPr/>
        </p:nvSpPr>
        <p:spPr>
          <a:xfrm>
            <a:off x="-1889520" y="5306044"/>
            <a:ext cx="159710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ùTôÚk§V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ULjÕY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SUÕ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57320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C929C-EF1F-4A03-B5F8-645429F42F83}"/>
              </a:ext>
            </a:extLst>
          </p:cNvPr>
          <p:cNvSpPr/>
          <p:nvPr/>
        </p:nvSpPr>
        <p:spPr>
          <a:xfrm>
            <a:off x="-3341039" y="5296966"/>
            <a:ext cx="188740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UWQ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T¬VkRØm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BR¬jÕ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RôeÏYôo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ÕÚÏm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7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130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69</cp:revision>
  <dcterms:created xsi:type="dcterms:W3CDTF">2019-11-02T16:27:41Z</dcterms:created>
  <dcterms:modified xsi:type="dcterms:W3CDTF">2020-04-23T15:25:04Z</dcterms:modified>
</cp:coreProperties>
</file>