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29825F7-5D22-485E-9F64-C37AD8AE5230}"/>
    <pc:docChg chg="delSld modSld">
      <pc:chgData name="Samson Christopher" userId="6a13b5f1e64a53ae" providerId="LiveId" clId="{629825F7-5D22-485E-9F64-C37AD8AE5230}" dt="2020-10-25T01:40:58.729" v="606" actId="1035"/>
      <pc:docMkLst>
        <pc:docMk/>
      </pc:docMkLst>
      <pc:sldChg chg="del">
        <pc:chgData name="Samson Christopher" userId="6a13b5f1e64a53ae" providerId="LiveId" clId="{629825F7-5D22-485E-9F64-C37AD8AE5230}" dt="2020-10-25T01:37:52.377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29825F7-5D22-485E-9F64-C37AD8AE5230}" dt="2020-10-25T01:40:58.729" v="606" actId="1035"/>
        <pc:sldMkLst>
          <pc:docMk/>
          <pc:sldMk cId="1777894342" sldId="389"/>
        </pc:sldMkLst>
        <pc:spChg chg="add mod">
          <ac:chgData name="Samson Christopher" userId="6a13b5f1e64a53ae" providerId="LiveId" clId="{629825F7-5D22-485E-9F64-C37AD8AE5230}" dt="2020-10-25T01:40:58.729" v="606" actId="1035"/>
          <ac:spMkLst>
            <pc:docMk/>
            <pc:sldMk cId="1777894342" sldId="389"/>
            <ac:spMk id="4" creationId="{A39D7916-BABF-4A4C-887D-DE6C87AB61B5}"/>
          </ac:spMkLst>
        </pc:spChg>
      </pc:sldChg>
      <pc:sldChg chg="addSp modSp mod">
        <pc:chgData name="Samson Christopher" userId="6a13b5f1e64a53ae" providerId="LiveId" clId="{629825F7-5D22-485E-9F64-C37AD8AE5230}" dt="2020-10-25T01:40:53.871" v="558" actId="1035"/>
        <pc:sldMkLst>
          <pc:docMk/>
          <pc:sldMk cId="850099564" sldId="390"/>
        </pc:sldMkLst>
        <pc:spChg chg="add mod">
          <ac:chgData name="Samson Christopher" userId="6a13b5f1e64a53ae" providerId="LiveId" clId="{629825F7-5D22-485E-9F64-C37AD8AE5230}" dt="2020-10-25T01:40:53.871" v="558" actId="1035"/>
          <ac:spMkLst>
            <pc:docMk/>
            <pc:sldMk cId="850099564" sldId="390"/>
            <ac:spMk id="4" creationId="{2504F25B-E990-4A1A-93DF-38E93702443F}"/>
          </ac:spMkLst>
        </pc:spChg>
      </pc:sldChg>
      <pc:sldChg chg="addSp modSp mod">
        <pc:chgData name="Samson Christopher" userId="6a13b5f1e64a53ae" providerId="LiveId" clId="{629825F7-5D22-485E-9F64-C37AD8AE5230}" dt="2020-10-25T01:40:47.434" v="496" actId="1035"/>
        <pc:sldMkLst>
          <pc:docMk/>
          <pc:sldMk cId="944968354" sldId="391"/>
        </pc:sldMkLst>
        <pc:spChg chg="add mod">
          <ac:chgData name="Samson Christopher" userId="6a13b5f1e64a53ae" providerId="LiveId" clId="{629825F7-5D22-485E-9F64-C37AD8AE5230}" dt="2020-10-25T01:40:47.434" v="496" actId="1035"/>
          <ac:spMkLst>
            <pc:docMk/>
            <pc:sldMk cId="944968354" sldId="391"/>
            <ac:spMk id="4" creationId="{94AD4CF6-3A5A-4ECE-84CD-93ABCB6E0FDF}"/>
          </ac:spMkLst>
        </pc:spChg>
      </pc:sldChg>
      <pc:sldChg chg="addSp modSp mod">
        <pc:chgData name="Samson Christopher" userId="6a13b5f1e64a53ae" providerId="LiveId" clId="{629825F7-5D22-485E-9F64-C37AD8AE5230}" dt="2020-10-25T01:40:41.555" v="441" actId="1035"/>
        <pc:sldMkLst>
          <pc:docMk/>
          <pc:sldMk cId="1414681237" sldId="392"/>
        </pc:sldMkLst>
        <pc:spChg chg="add mod">
          <ac:chgData name="Samson Christopher" userId="6a13b5f1e64a53ae" providerId="LiveId" clId="{629825F7-5D22-485E-9F64-C37AD8AE5230}" dt="2020-10-25T01:40:41.555" v="441" actId="1035"/>
          <ac:spMkLst>
            <pc:docMk/>
            <pc:sldMk cId="1414681237" sldId="392"/>
            <ac:spMk id="4" creationId="{BF0AF396-F6C3-4A4A-B309-ABD158D65DF3}"/>
          </ac:spMkLst>
        </pc:spChg>
      </pc:sldChg>
      <pc:sldChg chg="addSp modSp mod">
        <pc:chgData name="Samson Christopher" userId="6a13b5f1e64a53ae" providerId="LiveId" clId="{629825F7-5D22-485E-9F64-C37AD8AE5230}" dt="2020-10-25T01:40:36.690" v="395" actId="1035"/>
        <pc:sldMkLst>
          <pc:docMk/>
          <pc:sldMk cId="4103851070" sldId="393"/>
        </pc:sldMkLst>
        <pc:spChg chg="add mod">
          <ac:chgData name="Samson Christopher" userId="6a13b5f1e64a53ae" providerId="LiveId" clId="{629825F7-5D22-485E-9F64-C37AD8AE5230}" dt="2020-10-25T01:40:36.690" v="395" actId="1035"/>
          <ac:spMkLst>
            <pc:docMk/>
            <pc:sldMk cId="4103851070" sldId="393"/>
            <ac:spMk id="4" creationId="{8593A99F-3242-4251-8A0A-239849F2B9C5}"/>
          </ac:spMkLst>
        </pc:spChg>
      </pc:sldChg>
      <pc:sldChg chg="addSp modSp mod">
        <pc:chgData name="Samson Christopher" userId="6a13b5f1e64a53ae" providerId="LiveId" clId="{629825F7-5D22-485E-9F64-C37AD8AE5230}" dt="2020-10-25T01:40:31.735" v="351" actId="1035"/>
        <pc:sldMkLst>
          <pc:docMk/>
          <pc:sldMk cId="659567130" sldId="394"/>
        </pc:sldMkLst>
        <pc:spChg chg="add mod">
          <ac:chgData name="Samson Christopher" userId="6a13b5f1e64a53ae" providerId="LiveId" clId="{629825F7-5D22-485E-9F64-C37AD8AE5230}" dt="2020-10-25T01:40:31.735" v="351" actId="1035"/>
          <ac:spMkLst>
            <pc:docMk/>
            <pc:sldMk cId="659567130" sldId="394"/>
            <ac:spMk id="4" creationId="{07AC9CCD-25B2-4117-8E96-23A17DE6BB4F}"/>
          </ac:spMkLst>
        </pc:spChg>
      </pc:sldChg>
      <pc:sldChg chg="addSp modSp mod">
        <pc:chgData name="Samson Christopher" userId="6a13b5f1e64a53ae" providerId="LiveId" clId="{629825F7-5D22-485E-9F64-C37AD8AE5230}" dt="2020-10-25T01:40:27.795" v="308" actId="1036"/>
        <pc:sldMkLst>
          <pc:docMk/>
          <pc:sldMk cId="859356432" sldId="395"/>
        </pc:sldMkLst>
        <pc:spChg chg="add mod">
          <ac:chgData name="Samson Christopher" userId="6a13b5f1e64a53ae" providerId="LiveId" clId="{629825F7-5D22-485E-9F64-C37AD8AE5230}" dt="2020-10-25T01:40:27.795" v="308" actId="1036"/>
          <ac:spMkLst>
            <pc:docMk/>
            <pc:sldMk cId="859356432" sldId="395"/>
            <ac:spMk id="4" creationId="{9422BFA5-C256-4DF3-A7AA-2B5608D0A30E}"/>
          </ac:spMkLst>
        </pc:spChg>
      </pc:sldChg>
      <pc:sldChg chg="addSp modSp mod">
        <pc:chgData name="Samson Christopher" userId="6a13b5f1e64a53ae" providerId="LiveId" clId="{629825F7-5D22-485E-9F64-C37AD8AE5230}" dt="2020-10-25T01:40:21.924" v="260" actId="1035"/>
        <pc:sldMkLst>
          <pc:docMk/>
          <pc:sldMk cId="2025405914" sldId="396"/>
        </pc:sldMkLst>
        <pc:spChg chg="add mod">
          <ac:chgData name="Samson Christopher" userId="6a13b5f1e64a53ae" providerId="LiveId" clId="{629825F7-5D22-485E-9F64-C37AD8AE5230}" dt="2020-10-25T01:40:21.924" v="260" actId="1035"/>
          <ac:spMkLst>
            <pc:docMk/>
            <pc:sldMk cId="2025405914" sldId="396"/>
            <ac:spMk id="4" creationId="{152FE2DC-9B1C-4E7F-AEBF-DC21F9930084}"/>
          </ac:spMkLst>
        </pc:spChg>
      </pc:sldChg>
      <pc:sldChg chg="addSp modSp mod">
        <pc:chgData name="Samson Christopher" userId="6a13b5f1e64a53ae" providerId="LiveId" clId="{629825F7-5D22-485E-9F64-C37AD8AE5230}" dt="2020-10-25T01:40:16.844" v="210" actId="1035"/>
        <pc:sldMkLst>
          <pc:docMk/>
          <pc:sldMk cId="2940326978" sldId="397"/>
        </pc:sldMkLst>
        <pc:spChg chg="add mod">
          <ac:chgData name="Samson Christopher" userId="6a13b5f1e64a53ae" providerId="LiveId" clId="{629825F7-5D22-485E-9F64-C37AD8AE5230}" dt="2020-10-25T01:40:16.844" v="210" actId="1035"/>
          <ac:spMkLst>
            <pc:docMk/>
            <pc:sldMk cId="2940326978" sldId="397"/>
            <ac:spMk id="4" creationId="{D1DEAE84-EB89-4C3E-9BB9-CC161064BCE4}"/>
          </ac:spMkLst>
        </pc:spChg>
      </pc:sldChg>
      <pc:sldChg chg="addSp modSp mod">
        <pc:chgData name="Samson Christopher" userId="6a13b5f1e64a53ae" providerId="LiveId" clId="{629825F7-5D22-485E-9F64-C37AD8AE5230}" dt="2020-10-25T01:40:12.002" v="158" actId="1036"/>
        <pc:sldMkLst>
          <pc:docMk/>
          <pc:sldMk cId="2964080828" sldId="398"/>
        </pc:sldMkLst>
        <pc:spChg chg="add mod">
          <ac:chgData name="Samson Christopher" userId="6a13b5f1e64a53ae" providerId="LiveId" clId="{629825F7-5D22-485E-9F64-C37AD8AE5230}" dt="2020-10-25T01:40:12.002" v="158" actId="1036"/>
          <ac:spMkLst>
            <pc:docMk/>
            <pc:sldMk cId="2964080828" sldId="398"/>
            <ac:spMk id="4" creationId="{70741F25-1371-4047-95FC-8D82EE9A5679}"/>
          </ac:spMkLst>
        </pc:spChg>
      </pc:sldChg>
      <pc:sldChg chg="addSp modSp mod">
        <pc:chgData name="Samson Christopher" userId="6a13b5f1e64a53ae" providerId="LiveId" clId="{629825F7-5D22-485E-9F64-C37AD8AE5230}" dt="2020-10-25T01:40:05.957" v="103" actId="1036"/>
        <pc:sldMkLst>
          <pc:docMk/>
          <pc:sldMk cId="1883622595" sldId="399"/>
        </pc:sldMkLst>
        <pc:spChg chg="add mod">
          <ac:chgData name="Samson Christopher" userId="6a13b5f1e64a53ae" providerId="LiveId" clId="{629825F7-5D22-485E-9F64-C37AD8AE5230}" dt="2020-10-25T01:40:05.957" v="103" actId="1036"/>
          <ac:spMkLst>
            <pc:docMk/>
            <pc:sldMk cId="1883622595" sldId="399"/>
            <ac:spMk id="4" creationId="{9411B3D6-61A3-4B5F-B661-F461E0EB18E3}"/>
          </ac:spMkLst>
        </pc:spChg>
      </pc:sldChg>
      <pc:sldChg chg="del">
        <pc:chgData name="Samson Christopher" userId="6a13b5f1e64a53ae" providerId="LiveId" clId="{629825F7-5D22-485E-9F64-C37AD8AE5230}" dt="2020-10-25T01:37:14.33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29825F7-5D22-485E-9F64-C37AD8AE5230}" dt="2020-10-25T01:37:15.39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29825F7-5D22-485E-9F64-C37AD8AE5230}" dt="2020-10-25T01:37:15.59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29825F7-5D22-485E-9F64-C37AD8AE5230}" dt="2020-10-25T01:37:16.15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7916-BABF-4A4C-887D-DE6C87AB61B5}"/>
              </a:ext>
            </a:extLst>
          </p:cNvPr>
          <p:cNvSpPr txBox="1"/>
          <p:nvPr/>
        </p:nvSpPr>
        <p:spPr>
          <a:xfrm>
            <a:off x="2271668" y="5377237"/>
            <a:ext cx="76486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úLÃj</a:t>
            </a:r>
            <a:r>
              <a:rPr lang="en-US" dirty="0"/>
              <a:t> </a:t>
            </a:r>
            <a:r>
              <a:rPr lang="en-US" dirty="0" err="1"/>
              <a:t>Btß¿o</a:t>
            </a:r>
            <a:r>
              <a:rPr lang="en-US" dirty="0"/>
              <a:t> </a:t>
            </a:r>
            <a:r>
              <a:rPr lang="en-US" dirty="0" err="1"/>
              <a:t>Yt</a:t>
            </a:r>
            <a:r>
              <a:rPr lang="en-US" dirty="0"/>
              <a:t>±]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úRNm</a:t>
            </a:r>
            <a:r>
              <a:rPr lang="en-US" dirty="0"/>
              <a:t> </a:t>
            </a:r>
            <a:r>
              <a:rPr lang="en-US" dirty="0" err="1"/>
              <a:t>TgNj§p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¥]</a:t>
            </a:r>
            <a:r>
              <a:rPr lang="en-US" dirty="0" err="1"/>
              <a:t>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41F25-1371-4047-95FC-8D82EE9A5679}"/>
              </a:ext>
            </a:extLst>
          </p:cNvPr>
          <p:cNvSpPr txBox="1"/>
          <p:nvPr/>
        </p:nvSpPr>
        <p:spPr>
          <a:xfrm>
            <a:off x="1978054" y="5385627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úYRû</a:t>
            </a:r>
            <a:r>
              <a:rPr lang="en-US" dirty="0"/>
              <a:t>]</a:t>
            </a:r>
            <a:r>
              <a:rPr lang="en-US" dirty="0" err="1"/>
              <a:t>Vôp</a:t>
            </a:r>
            <a:r>
              <a:rPr lang="en-US" dirty="0"/>
              <a:t> ¿ </a:t>
            </a:r>
            <a:r>
              <a:rPr lang="en-US" dirty="0" err="1"/>
              <a:t>YôÓm</a:t>
            </a:r>
            <a:r>
              <a:rPr lang="en-US" dirty="0"/>
              <a:t> </a:t>
            </a:r>
            <a:r>
              <a:rPr lang="en-US" dirty="0" err="1"/>
              <a:t>úSWm</a:t>
            </a:r>
            <a:r>
              <a:rPr lang="en-US" dirty="0"/>
              <a:t> </a:t>
            </a:r>
            <a:r>
              <a:rPr lang="en-US" dirty="0" err="1"/>
              <a:t>CÚd¡ú</a:t>
            </a:r>
            <a:r>
              <a:rPr lang="en-US" dirty="0"/>
              <a:t>\u Gu\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Yk§ÓYôo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1B3D6-61A3-4B5F-B661-F461E0EB18E3}"/>
              </a:ext>
            </a:extLst>
          </p:cNvPr>
          <p:cNvSpPr txBox="1"/>
          <p:nvPr/>
        </p:nvSpPr>
        <p:spPr>
          <a:xfrm>
            <a:off x="2917621" y="5385625"/>
            <a:ext cx="635675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A[Yt\ Au©]ôp Li½o ÕûPj§ÓYôo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4F25B-E990-4A1A-93DF-38E93702443F}"/>
              </a:ext>
            </a:extLst>
          </p:cNvPr>
          <p:cNvSpPr txBox="1"/>
          <p:nvPr/>
        </p:nvSpPr>
        <p:spPr>
          <a:xfrm>
            <a:off x="815130" y="5377236"/>
            <a:ext cx="105617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Tôû</a:t>
            </a:r>
            <a:r>
              <a:rPr lang="en-US" dirty="0"/>
              <a:t>]«p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GiùQn</a:t>
            </a:r>
            <a:r>
              <a:rPr lang="en-US" dirty="0"/>
              <a:t> </a:t>
            </a:r>
            <a:r>
              <a:rPr lang="en-US" dirty="0" err="1"/>
              <a:t>Ïû</a:t>
            </a:r>
            <a:r>
              <a:rPr lang="en-US" dirty="0"/>
              <a:t>\</a:t>
            </a:r>
            <a:r>
              <a:rPr lang="en-US" dirty="0" err="1"/>
              <a:t>k§hPôÛm</a:t>
            </a:r>
            <a:r>
              <a:rPr lang="en-US" dirty="0"/>
              <a:t> </a:t>
            </a:r>
            <a:r>
              <a:rPr lang="en-US" dirty="0" err="1"/>
              <a:t>LôdÏm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E]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EiÓ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D4CF6-3A5A-4ECE-84CD-93ABCB6E0FDF}"/>
              </a:ext>
            </a:extLst>
          </p:cNvPr>
          <p:cNvSpPr txBox="1"/>
          <p:nvPr/>
        </p:nvSpPr>
        <p:spPr>
          <a:xfrm>
            <a:off x="1625716" y="5377238"/>
            <a:ext cx="8940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YôojûR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çRu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At×Rm</a:t>
            </a:r>
            <a:r>
              <a:rPr lang="en-US" dirty="0"/>
              <a:t> </a:t>
            </a:r>
            <a:r>
              <a:rPr lang="en-US" dirty="0" err="1"/>
              <a:t>EiÓ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AF396-F6C3-4A4A-B309-ABD158D65DF3}"/>
              </a:ext>
            </a:extLst>
          </p:cNvPr>
          <p:cNvSpPr txBox="1"/>
          <p:nvPr/>
        </p:nvSpPr>
        <p:spPr>
          <a:xfrm>
            <a:off x="1785107" y="5377238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CpûX</a:t>
            </a:r>
            <a:r>
              <a:rPr lang="en-US" dirty="0"/>
              <a:t> Gu\ ¨</a:t>
            </a:r>
            <a:r>
              <a:rPr lang="en-US" dirty="0" err="1"/>
              <a:t>ûX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CÚlTûR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AûZdÏm</a:t>
            </a:r>
            <a:r>
              <a:rPr lang="en-US" dirty="0"/>
              <a:t> </a:t>
            </a:r>
            <a:r>
              <a:rPr lang="en-US" dirty="0" err="1"/>
              <a:t>úRYu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3A99F-3242-4251-8A0A-239849F2B9C5}"/>
              </a:ext>
            </a:extLst>
          </p:cNvPr>
          <p:cNvSpPr txBox="1"/>
          <p:nvPr/>
        </p:nvSpPr>
        <p:spPr>
          <a:xfrm>
            <a:off x="2133250" y="5377237"/>
            <a:ext cx="7925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E«ol©dÏm</a:t>
            </a:r>
            <a:r>
              <a:rPr lang="en-US" dirty="0"/>
              <a:t> B®«]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EÚYôd</a:t>
            </a:r>
            <a:r>
              <a:rPr lang="en-US" dirty="0"/>
              <a:t>¡ </a:t>
            </a:r>
            <a:r>
              <a:rPr lang="en-US" dirty="0" err="1"/>
              <a:t>SPj§ÓYôo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C9CCD-25B2-4117-8E96-23A17DE6BB4F}"/>
              </a:ext>
            </a:extLst>
          </p:cNvPr>
          <p:cNvSpPr txBox="1"/>
          <p:nvPr/>
        </p:nvSpPr>
        <p:spPr>
          <a:xfrm>
            <a:off x="1697023" y="5385626"/>
            <a:ext cx="879795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Ø¥VôRùRuß</a:t>
            </a:r>
            <a:r>
              <a:rPr lang="en-US" dirty="0"/>
              <a:t> ¨û]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úSWm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LWm</a:t>
            </a:r>
            <a:r>
              <a:rPr lang="en-US" dirty="0"/>
              <a:t> Eu²p </a:t>
            </a:r>
            <a:r>
              <a:rPr lang="en-US" dirty="0" err="1"/>
              <a:t>úRôu±ÓúU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2BFA5-C256-4DF3-A7AA-2B5608D0A30E}"/>
              </a:ext>
            </a:extLst>
          </p:cNvPr>
          <p:cNvSpPr txBox="1"/>
          <p:nvPr/>
        </p:nvSpPr>
        <p:spPr>
          <a:xfrm>
            <a:off x="2342975" y="5385626"/>
            <a:ext cx="75060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A[</a:t>
            </a:r>
            <a:r>
              <a:rPr lang="en-US" dirty="0" err="1"/>
              <a:t>Yt</a:t>
            </a:r>
            <a:r>
              <a:rPr lang="en-US" dirty="0"/>
              <a:t>\ </a:t>
            </a:r>
            <a:r>
              <a:rPr lang="en-US" dirty="0" err="1"/>
              <a:t>SuûU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BiÓ</a:t>
            </a:r>
            <a:r>
              <a:rPr lang="en-US" dirty="0"/>
              <a:t> </a:t>
            </a:r>
            <a:r>
              <a:rPr lang="en-US" dirty="0" err="1"/>
              <a:t>SPj§ÓYôo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FE2DC-9B1C-4E7F-AEBF-DC21F9930084}"/>
              </a:ext>
            </a:extLst>
          </p:cNvPr>
          <p:cNvSpPr txBox="1"/>
          <p:nvPr/>
        </p:nvSpPr>
        <p:spPr>
          <a:xfrm>
            <a:off x="1427526" y="5377237"/>
            <a:ext cx="933694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Y¯«</a:t>
            </a:r>
            <a:r>
              <a:rPr lang="en-US" dirty="0" err="1"/>
              <a:t>pûXùVuß</a:t>
            </a:r>
            <a:r>
              <a:rPr lang="en-US" dirty="0"/>
              <a:t> </a:t>
            </a:r>
            <a:r>
              <a:rPr lang="en-US" dirty="0" err="1"/>
              <a:t>LXeÏm</a:t>
            </a:r>
            <a:r>
              <a:rPr lang="en-US" dirty="0"/>
              <a:t> </a:t>
            </a:r>
            <a:r>
              <a:rPr lang="en-US" dirty="0" err="1"/>
              <a:t>úSWm</a:t>
            </a:r>
            <a:r>
              <a:rPr lang="en-US" dirty="0"/>
              <a:t> ×ÕY¯ </a:t>
            </a:r>
            <a:r>
              <a:rPr lang="en-US" dirty="0" err="1"/>
              <a:t>Juß</a:t>
            </a:r>
            <a:r>
              <a:rPr lang="en-US" dirty="0"/>
              <a:t> §\</a:t>
            </a:r>
            <a:r>
              <a:rPr lang="en-US" dirty="0" err="1"/>
              <a:t>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EAE84-EB89-4C3E-9BB9-CC161064BCE4}"/>
              </a:ext>
            </a:extLst>
          </p:cNvPr>
          <p:cNvSpPr txBox="1"/>
          <p:nvPr/>
        </p:nvSpPr>
        <p:spPr>
          <a:xfrm>
            <a:off x="919992" y="5704408"/>
            <a:ext cx="1035201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Rôe¡Óm</a:t>
            </a:r>
            <a:r>
              <a:rPr lang="en-US" dirty="0"/>
              <a:t> </a:t>
            </a:r>
            <a:r>
              <a:rPr lang="en-US" dirty="0" err="1"/>
              <a:t>LWj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çd</a:t>
            </a:r>
            <a:r>
              <a:rPr lang="en-US" dirty="0"/>
              <a:t>¡ </a:t>
            </a:r>
            <a:r>
              <a:rPr lang="en-US" dirty="0" err="1"/>
              <a:t>ÑUk§ÓYôo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2020-10-25T01:41:00Z</dcterms:modified>
</cp:coreProperties>
</file>