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18A1446-DE14-4888-92A0-1357F70AA5EA}"/>
    <pc:docChg chg="modSld">
      <pc:chgData name="Samson Christopher" userId="6a13b5f1e64a53ae" providerId="LiveId" clId="{218A1446-DE14-4888-92A0-1357F70AA5EA}" dt="2020-07-09T19:32:21.397" v="2" actId="2711"/>
      <pc:docMkLst>
        <pc:docMk/>
      </pc:docMkLst>
      <pc:sldChg chg="modSp mod">
        <pc:chgData name="Samson Christopher" userId="6a13b5f1e64a53ae" providerId="LiveId" clId="{218A1446-DE14-4888-92A0-1357F70AA5EA}" dt="2020-07-09T19:32:21.397" v="2" actId="2711"/>
        <pc:sldMkLst>
          <pc:docMk/>
          <pc:sldMk cId="4019613595" sldId="363"/>
        </pc:sldMkLst>
        <pc:spChg chg="mod">
          <ac:chgData name="Samson Christopher" userId="6a13b5f1e64a53ae" providerId="LiveId" clId="{218A1446-DE14-4888-92A0-1357F70AA5EA}" dt="2020-07-09T19:32:21.397" v="2" actId="2711"/>
          <ac:spMkLst>
            <pc:docMk/>
            <pc:sldMk cId="4019613595" sldId="363"/>
            <ac:spMk id="2" creationId="{97C25907-6BC2-4F1A-9AE7-5024FF0869E3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BA7DAE-CCDF-4975-8D7C-12032499DDB6}"/>
              </a:ext>
            </a:extLst>
          </p:cNvPr>
          <p:cNvSpPr/>
          <p:nvPr/>
        </p:nvSpPr>
        <p:spPr>
          <a:xfrm>
            <a:off x="964707" y="5325257"/>
            <a:ext cx="10262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×§V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CRVØPú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336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06AA1-D4DC-4D99-9DAA-C8D7D1F985AF}"/>
              </a:ext>
            </a:extLst>
          </p:cNvPr>
          <p:cNvSpPr/>
          <p:nvPr/>
        </p:nvSpPr>
        <p:spPr>
          <a:xfrm>
            <a:off x="1603899" y="5298626"/>
            <a:ext cx="8984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ËYTôûR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7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0C7C9-6D37-4D79-B34A-57B3CF22815C}"/>
              </a:ext>
            </a:extLst>
          </p:cNvPr>
          <p:cNvSpPr/>
          <p:nvPr/>
        </p:nvSpPr>
        <p:spPr>
          <a:xfrm>
            <a:off x="1626093" y="5298623"/>
            <a:ext cx="8939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éªV¡XØm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Nôh£VôLúY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úTôeLù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[u\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LhPû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F2EDFE-F7F7-4034-9E8C-2ADBB5113DF0}"/>
              </a:ext>
            </a:extLst>
          </p:cNvPr>
          <p:cNvSpPr/>
          <p:nvPr/>
        </p:nvSpPr>
        <p:spPr>
          <a:xfrm>
            <a:off x="-1" y="5316381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B®.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BjÕUôÜm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VôÜªuß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ùNnÏúYu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3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E33508-DAEB-4326-94D2-DE4663861939}"/>
              </a:ext>
            </a:extLst>
          </p:cNvPr>
          <p:cNvSpPr/>
          <p:nvPr/>
        </p:nvSpPr>
        <p:spPr>
          <a:xfrm>
            <a:off x="582967" y="5307504"/>
            <a:ext cx="11026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úStßm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93300-713D-46D8-B5BE-BB3AE73F7F01}"/>
              </a:ext>
            </a:extLst>
          </p:cNvPr>
          <p:cNvSpPr/>
          <p:nvPr/>
        </p:nvSpPr>
        <p:spPr>
          <a:xfrm>
            <a:off x="1954567" y="5298622"/>
            <a:ext cx="8282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9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76FE4-7D53-4D3C-ACEC-3C41B17EC5BB}"/>
              </a:ext>
            </a:extLst>
          </p:cNvPr>
          <p:cNvSpPr/>
          <p:nvPr/>
        </p:nvSpPr>
        <p:spPr>
          <a:xfrm>
            <a:off x="1555072" y="5307506"/>
            <a:ext cx="9081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úSNúWÑûY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6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25907-6BC2-4F1A-9AE7-5024FF0869E3}"/>
              </a:ext>
            </a:extLst>
          </p:cNvPr>
          <p:cNvSpPr/>
          <p:nvPr/>
        </p:nvSpPr>
        <p:spPr>
          <a:xfrm>
            <a:off x="1936811" y="5291521"/>
            <a:ext cx="83183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TVeLWUô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ùLô¥V AûX«u Uj§«p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61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BDD3C1-91B9-46C4-B2CB-BDDF77A778C1}"/>
              </a:ext>
            </a:extLst>
          </p:cNvPr>
          <p:cNvSpPr/>
          <p:nvPr/>
        </p:nvSpPr>
        <p:spPr>
          <a:xfrm>
            <a:off x="-1" y="5298622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Uôo©p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úNojRûQjR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45C20-F688-44CB-906D-8684C69073E9}"/>
              </a:ext>
            </a:extLst>
          </p:cNvPr>
          <p:cNvSpPr/>
          <p:nvPr/>
        </p:nvSpPr>
        <p:spPr>
          <a:xfrm>
            <a:off x="0" y="530750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úVôoRôu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úNôokR¯kÕ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5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52C2EA-BAAC-4DA0-AF5B-2B5E8D4CD285}"/>
              </a:ext>
            </a:extLst>
          </p:cNvPr>
          <p:cNvSpPr/>
          <p:nvPr/>
        </p:nvSpPr>
        <p:spPr>
          <a:xfrm>
            <a:off x="0" y="531638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Bol©u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</a:t>
            </a:r>
            <a:r>
              <a:rPr lang="es-E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ùRô²úVôúP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TôÕLôjR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3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40128-9E54-4490-8402-9F9B83379302}"/>
              </a:ext>
            </a:extLst>
          </p:cNvPr>
          <p:cNvSpPr/>
          <p:nvPr/>
        </p:nvSpPr>
        <p:spPr>
          <a:xfrm>
            <a:off x="1524000" y="529862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l©àm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149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46</cp:revision>
  <dcterms:created xsi:type="dcterms:W3CDTF">2019-11-02T16:27:41Z</dcterms:created>
  <dcterms:modified xsi:type="dcterms:W3CDTF">2020-07-09T19:32:23Z</dcterms:modified>
</cp:coreProperties>
</file>