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5" r:id="rId6"/>
    <p:sldId id="393" r:id="rId7"/>
    <p:sldId id="396" r:id="rId8"/>
    <p:sldId id="394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909B499-D342-4E50-BA03-8A450A15A7FE}"/>
    <pc:docChg chg="undo custSel addSld delSld modSld">
      <pc:chgData name="Samson Christopher" userId="6a13b5f1e64a53ae" providerId="LiveId" clId="{3909B499-D342-4E50-BA03-8A450A15A7FE}" dt="2020-10-11T00:07:40.465" v="357" actId="1036"/>
      <pc:docMkLst>
        <pc:docMk/>
      </pc:docMkLst>
      <pc:sldChg chg="del">
        <pc:chgData name="Samson Christopher" userId="6a13b5f1e64a53ae" providerId="LiveId" clId="{3909B499-D342-4E50-BA03-8A450A15A7FE}" dt="2020-10-11T00:05:41.280" v="2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909B499-D342-4E50-BA03-8A450A15A7FE}" dt="2020-10-11T00:07:33.215" v="306" actId="1035"/>
        <pc:sldMkLst>
          <pc:docMk/>
          <pc:sldMk cId="1777894342" sldId="389"/>
        </pc:sldMkLst>
        <pc:spChg chg="add mod">
          <ac:chgData name="Samson Christopher" userId="6a13b5f1e64a53ae" providerId="LiveId" clId="{3909B499-D342-4E50-BA03-8A450A15A7FE}" dt="2020-10-11T00:07:33.215" v="306" actId="1035"/>
          <ac:spMkLst>
            <pc:docMk/>
            <pc:sldMk cId="1777894342" sldId="389"/>
            <ac:spMk id="4" creationId="{B2A9BECB-747C-4F25-9449-53489119E07C}"/>
          </ac:spMkLst>
        </pc:spChg>
      </pc:sldChg>
      <pc:sldChg chg="addSp modSp mod">
        <pc:chgData name="Samson Christopher" userId="6a13b5f1e64a53ae" providerId="LiveId" clId="{3909B499-D342-4E50-BA03-8A450A15A7FE}" dt="2020-10-11T00:07:40.465" v="357" actId="1036"/>
        <pc:sldMkLst>
          <pc:docMk/>
          <pc:sldMk cId="850099564" sldId="390"/>
        </pc:sldMkLst>
        <pc:spChg chg="add mod">
          <ac:chgData name="Samson Christopher" userId="6a13b5f1e64a53ae" providerId="LiveId" clId="{3909B499-D342-4E50-BA03-8A450A15A7FE}" dt="2020-10-11T00:07:40.465" v="357" actId="1036"/>
          <ac:spMkLst>
            <pc:docMk/>
            <pc:sldMk cId="850099564" sldId="390"/>
            <ac:spMk id="4" creationId="{2ABC4FE7-4C5A-4B0F-8357-A92B6FDFAB2E}"/>
          </ac:spMkLst>
        </pc:spChg>
      </pc:sldChg>
      <pc:sldChg chg="addSp modSp mod">
        <pc:chgData name="Samson Christopher" userId="6a13b5f1e64a53ae" providerId="LiveId" clId="{3909B499-D342-4E50-BA03-8A450A15A7FE}" dt="2020-10-11T00:06:19.366" v="90" actId="1035"/>
        <pc:sldMkLst>
          <pc:docMk/>
          <pc:sldMk cId="944968354" sldId="391"/>
        </pc:sldMkLst>
        <pc:spChg chg="add mod">
          <ac:chgData name="Samson Christopher" userId="6a13b5f1e64a53ae" providerId="LiveId" clId="{3909B499-D342-4E50-BA03-8A450A15A7FE}" dt="2020-10-11T00:06:19.366" v="90" actId="1035"/>
          <ac:spMkLst>
            <pc:docMk/>
            <pc:sldMk cId="944968354" sldId="391"/>
            <ac:spMk id="4" creationId="{FA9AE411-A2E6-45C3-9B7D-DB19B5A6C623}"/>
          </ac:spMkLst>
        </pc:spChg>
      </pc:sldChg>
      <pc:sldChg chg="addSp modSp mod">
        <pc:chgData name="Samson Christopher" userId="6a13b5f1e64a53ae" providerId="LiveId" clId="{3909B499-D342-4E50-BA03-8A450A15A7FE}" dt="2020-10-11T00:06:50.064" v="145" actId="1035"/>
        <pc:sldMkLst>
          <pc:docMk/>
          <pc:sldMk cId="1414681237" sldId="392"/>
        </pc:sldMkLst>
        <pc:spChg chg="add mod">
          <ac:chgData name="Samson Christopher" userId="6a13b5f1e64a53ae" providerId="LiveId" clId="{3909B499-D342-4E50-BA03-8A450A15A7FE}" dt="2020-10-11T00:06:50.064" v="145" actId="1035"/>
          <ac:spMkLst>
            <pc:docMk/>
            <pc:sldMk cId="1414681237" sldId="392"/>
            <ac:spMk id="4" creationId="{C2F5A207-EAF2-4723-912C-A691670CADDF}"/>
          </ac:spMkLst>
        </pc:spChg>
      </pc:sldChg>
      <pc:sldChg chg="addSp modSp mod">
        <pc:chgData name="Samson Christopher" userId="6a13b5f1e64a53ae" providerId="LiveId" clId="{3909B499-D342-4E50-BA03-8A450A15A7FE}" dt="2020-10-11T00:07:06.287" v="198" actId="1036"/>
        <pc:sldMkLst>
          <pc:docMk/>
          <pc:sldMk cId="4103851070" sldId="393"/>
        </pc:sldMkLst>
        <pc:spChg chg="add mod">
          <ac:chgData name="Samson Christopher" userId="6a13b5f1e64a53ae" providerId="LiveId" clId="{3909B499-D342-4E50-BA03-8A450A15A7FE}" dt="2020-10-11T00:07:06.287" v="198" actId="1036"/>
          <ac:spMkLst>
            <pc:docMk/>
            <pc:sldMk cId="4103851070" sldId="393"/>
            <ac:spMk id="4" creationId="{59D16D75-CE9B-46A0-8407-DDD2C8495F81}"/>
          </ac:spMkLst>
        </pc:spChg>
      </pc:sldChg>
      <pc:sldChg chg="addSp modSp add del mod">
        <pc:chgData name="Samson Christopher" userId="6a13b5f1e64a53ae" providerId="LiveId" clId="{3909B499-D342-4E50-BA03-8A450A15A7FE}" dt="2020-10-11T00:07:23.017" v="249" actId="1035"/>
        <pc:sldMkLst>
          <pc:docMk/>
          <pc:sldMk cId="659567130" sldId="394"/>
        </pc:sldMkLst>
        <pc:spChg chg="add mod">
          <ac:chgData name="Samson Christopher" userId="6a13b5f1e64a53ae" providerId="LiveId" clId="{3909B499-D342-4E50-BA03-8A450A15A7FE}" dt="2020-10-11T00:07:23.017" v="249" actId="1035"/>
          <ac:spMkLst>
            <pc:docMk/>
            <pc:sldMk cId="659567130" sldId="394"/>
            <ac:spMk id="4" creationId="{207E1256-4D48-4A4B-923A-F47BC787BA3E}"/>
          </ac:spMkLst>
        </pc:spChg>
      </pc:sldChg>
      <pc:sldChg chg="del">
        <pc:chgData name="Samson Christopher" userId="6a13b5f1e64a53ae" providerId="LiveId" clId="{3909B499-D342-4E50-BA03-8A450A15A7FE}" dt="2020-10-11T00:05:16.276" v="6" actId="47"/>
        <pc:sldMkLst>
          <pc:docMk/>
          <pc:sldMk cId="859356432" sldId="395"/>
        </pc:sldMkLst>
      </pc:sldChg>
      <pc:sldChg chg="add">
        <pc:chgData name="Samson Christopher" userId="6a13b5f1e64a53ae" providerId="LiveId" clId="{3909B499-D342-4E50-BA03-8A450A15A7FE}" dt="2020-10-11T00:06:24.061" v="91"/>
        <pc:sldMkLst>
          <pc:docMk/>
          <pc:sldMk cId="2154065115" sldId="395"/>
        </pc:sldMkLst>
      </pc:sldChg>
      <pc:sldChg chg="add">
        <pc:chgData name="Samson Christopher" userId="6a13b5f1e64a53ae" providerId="LiveId" clId="{3909B499-D342-4E50-BA03-8A450A15A7FE}" dt="2020-10-11T00:06:26.225" v="92"/>
        <pc:sldMkLst>
          <pc:docMk/>
          <pc:sldMk cId="692613042" sldId="396"/>
        </pc:sldMkLst>
      </pc:sldChg>
      <pc:sldChg chg="del">
        <pc:chgData name="Samson Christopher" userId="6a13b5f1e64a53ae" providerId="LiveId" clId="{3909B499-D342-4E50-BA03-8A450A15A7FE}" dt="2020-10-11T00:05:16.768" v="7" actId="47"/>
        <pc:sldMkLst>
          <pc:docMk/>
          <pc:sldMk cId="2025405914" sldId="396"/>
        </pc:sldMkLst>
      </pc:sldChg>
      <pc:sldChg chg="add">
        <pc:chgData name="Samson Christopher" userId="6a13b5f1e64a53ae" providerId="LiveId" clId="{3909B499-D342-4E50-BA03-8A450A15A7FE}" dt="2020-10-11T00:06:28.305" v="93"/>
        <pc:sldMkLst>
          <pc:docMk/>
          <pc:sldMk cId="447420008" sldId="397"/>
        </pc:sldMkLst>
      </pc:sldChg>
      <pc:sldChg chg="del">
        <pc:chgData name="Samson Christopher" userId="6a13b5f1e64a53ae" providerId="LiveId" clId="{3909B499-D342-4E50-BA03-8A450A15A7FE}" dt="2020-10-11T00:05:17.293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3909B499-D342-4E50-BA03-8A450A15A7FE}" dt="2020-10-11T00:05:17.82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909B499-D342-4E50-BA03-8A450A15A7FE}" dt="2020-10-11T00:05:18.36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909B499-D342-4E50-BA03-8A450A15A7FE}" dt="2020-10-11T00:05:18.90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909B499-D342-4E50-BA03-8A450A15A7FE}" dt="2020-10-11T00:05:19.38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909B499-D342-4E50-BA03-8A450A15A7FE}" dt="2020-10-11T00:05:19.895" v="13" actId="47"/>
        <pc:sldMkLst>
          <pc:docMk/>
          <pc:sldMk cId="459594907" sldId="402"/>
        </pc:sldMkLst>
      </pc:sldChg>
      <pc:sldChg chg="add del">
        <pc:chgData name="Samson Christopher" userId="6a13b5f1e64a53ae" providerId="LiveId" clId="{3909B499-D342-4E50-BA03-8A450A15A7FE}" dt="2020-10-11T00:05:26.870" v="1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BECB-747C-4F25-9449-53489119E07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CpûXùVu</a:t>
            </a:r>
            <a:r>
              <a:rPr lang="en-US" dirty="0"/>
              <a:t>\</a:t>
            </a:r>
            <a:r>
              <a:rPr lang="en-US" dirty="0" err="1"/>
              <a:t>ôp</a:t>
            </a:r>
            <a:r>
              <a:rPr lang="en-US" dirty="0"/>
              <a:t> £</a:t>
            </a:r>
            <a:r>
              <a:rPr lang="en-US" dirty="0" err="1"/>
              <a:t>eLôN</a:t>
            </a:r>
            <a:r>
              <a:rPr lang="en-US" dirty="0"/>
              <a:t>]m </a:t>
            </a:r>
            <a:r>
              <a:rPr lang="en-US" dirty="0" err="1"/>
              <a:t>CpûX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CpûXùVu</a:t>
            </a:r>
            <a:r>
              <a:rPr lang="en-US" dirty="0"/>
              <a:t>\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TWúXôLm</a:t>
            </a:r>
            <a:r>
              <a:rPr lang="en-US" dirty="0"/>
              <a:t> </a:t>
            </a:r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C4FE7-4C5A-4B0F-8357-A92B6FDFAB2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úRûY</a:t>
            </a:r>
            <a:r>
              <a:rPr lang="en-US" dirty="0"/>
              <a:t>. </a:t>
            </a:r>
            <a:r>
              <a:rPr lang="en-US" dirty="0" err="1"/>
              <a:t>ùRôpûX</a:t>
            </a:r>
            <a:r>
              <a:rPr lang="en-US" dirty="0"/>
              <a:t> </a:t>
            </a:r>
            <a:r>
              <a:rPr lang="en-US" dirty="0" err="1"/>
              <a:t>CpûX</a:t>
            </a:r>
            <a:r>
              <a:rPr lang="en-US" dirty="0"/>
              <a:t> C²úUp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Yôr®u</a:t>
            </a:r>
            <a:r>
              <a:rPr lang="en-US" dirty="0"/>
              <a:t> </a:t>
            </a:r>
            <a:r>
              <a:rPr lang="en-US" dirty="0" err="1"/>
              <a:t>ùTôuSôs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 </a:t>
            </a:r>
            <a:r>
              <a:rPr lang="en-US" dirty="0" err="1"/>
              <a:t>AkSôs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AE411-A2E6-45C3-9B7D-DB19B5A6C62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5A207-EAF2-4723-912C-A691670CADD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</a:t>
            </a:r>
          </a:p>
          <a:p>
            <a:r>
              <a:rPr lang="en-US" dirty="0" err="1"/>
              <a:t>NôT</a:t>
            </a:r>
            <a:r>
              <a:rPr lang="en-US" dirty="0"/>
              <a:t> </a:t>
            </a:r>
            <a:r>
              <a:rPr lang="en-US" dirty="0" err="1"/>
              <a:t>úWôLm</a:t>
            </a:r>
            <a:r>
              <a:rPr lang="en-US" dirty="0"/>
              <a:t> </a:t>
            </a:r>
            <a:r>
              <a:rPr lang="en-US" dirty="0" err="1"/>
              <a:t>HÕm</a:t>
            </a:r>
            <a:r>
              <a:rPr lang="en-US" dirty="0"/>
              <a:t> </a:t>
            </a:r>
            <a:r>
              <a:rPr lang="en-US" dirty="0" err="1"/>
              <a:t>Yôr®p</a:t>
            </a:r>
            <a:r>
              <a:rPr lang="en-US" dirty="0"/>
              <a:t> C²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AE411-A2E6-45C3-9B7D-DB19B5A6C62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16D75-CE9B-46A0-8407-DDD2C8495F8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£u]m </a:t>
            </a:r>
            <a:r>
              <a:rPr lang="en-US" dirty="0" err="1"/>
              <a:t>ùYt</a:t>
            </a:r>
            <a:r>
              <a:rPr lang="en-US" dirty="0"/>
              <a:t>±«u £</a:t>
            </a:r>
            <a:r>
              <a:rPr lang="en-US" dirty="0" err="1"/>
              <a:t>LWm</a:t>
            </a:r>
            <a:r>
              <a:rPr lang="en-US" dirty="0"/>
              <a:t> </a:t>
            </a:r>
          </a:p>
          <a:p>
            <a:r>
              <a:rPr lang="en-US" dirty="0" err="1"/>
              <a:t>úRôp</a:t>
            </a:r>
            <a:r>
              <a:rPr lang="en-US" dirty="0"/>
              <a:t>® </a:t>
            </a:r>
            <a:r>
              <a:rPr lang="en-US" dirty="0" err="1"/>
              <a:t>CpûX</a:t>
            </a:r>
            <a:r>
              <a:rPr lang="en-US" dirty="0"/>
              <a:t> C²úUp </a:t>
            </a:r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E¬ûU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AE411-A2E6-45C3-9B7D-DB19B5A6C62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E1256-4D48-4A4B-923A-F47BC787BA3E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SôsúRôßm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Gu </a:t>
            </a:r>
            <a:r>
              <a:rPr lang="en-US" dirty="0" err="1"/>
              <a:t>úRô°p</a:t>
            </a:r>
            <a:r>
              <a:rPr lang="en-US" dirty="0"/>
              <a:t> </a:t>
            </a:r>
            <a:r>
              <a:rPr lang="en-US" dirty="0" err="1"/>
              <a:t>ÑUlúTu</a:t>
            </a:r>
            <a:r>
              <a:rPr lang="en-US" dirty="0"/>
              <a:t> </a:t>
            </a:r>
            <a:r>
              <a:rPr lang="en-US" dirty="0" err="1"/>
              <a:t>TWúXôLm</a:t>
            </a:r>
            <a:r>
              <a:rPr lang="en-US" dirty="0"/>
              <a:t> </a:t>
            </a:r>
            <a:r>
              <a:rPr lang="en-US" dirty="0" err="1"/>
              <a:t>ùNpúYu</a:t>
            </a:r>
            <a:r>
              <a:rPr lang="en-US" dirty="0"/>
              <a:t> </a:t>
            </a:r>
            <a:r>
              <a:rPr lang="en-US" dirty="0" err="1"/>
              <a:t>ËY¡ÃPm</a:t>
            </a:r>
            <a:r>
              <a:rPr lang="en-US" dirty="0"/>
              <a:t> </a:t>
            </a:r>
            <a:r>
              <a:rPr lang="en-US" dirty="0" err="1"/>
              <a:t>ùTßúYu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AE411-A2E6-45C3-9B7D-DB19B5A6C62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BùUu</a:t>
            </a:r>
            <a:r>
              <a:rPr lang="en-US" dirty="0"/>
              <a:t> </a:t>
            </a:r>
            <a:r>
              <a:rPr lang="en-US" dirty="0" err="1"/>
              <a:t>ApúXíVô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106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2020-10-11T00:07:42Z</dcterms:modified>
</cp:coreProperties>
</file>