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7C27EB5-5947-4919-A5C9-6BE64F3BD8FC}"/>
    <pc:docChg chg="custSel addSld delSld modSld">
      <pc:chgData name="Samson Christopher" userId="6a13b5f1e64a53ae" providerId="LiveId" clId="{07C27EB5-5947-4919-A5C9-6BE64F3BD8FC}" dt="2020-02-09T03:44:49.381" v="1155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mod">
        <pc:chgData name="Samson Christopher" userId="6a13b5f1e64a53ae" providerId="LiveId" clId="{07C27EB5-5947-4919-A5C9-6BE64F3BD8FC}" dt="2020-02-09T03:44:49.381" v="1155" actId="1036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modSp add mod">
        <pc:chgData name="Samson Christopher" userId="6a13b5f1e64a53ae" providerId="LiveId" clId="{07C27EB5-5947-4919-A5C9-6BE64F3BD8FC}" dt="2020-02-09T03:44:36.780" v="1102" actId="1035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mod">
        <pc:chgData name="Samson Christopher" userId="6a13b5f1e64a53ae" providerId="LiveId" clId="{07C27EB5-5947-4919-A5C9-6BE64F3BD8FC}" dt="2020-02-09T03:44:14.281" v="1032" actId="1036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mod">
        <pc:chgData name="Samson Christopher" userId="6a13b5f1e64a53ae" providerId="LiveId" clId="{07C27EB5-5947-4919-A5C9-6BE64F3BD8FC}" dt="2020-02-09T03:44:03.790" v="982" actId="1036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modSp add mod">
        <pc:chgData name="Samson Christopher" userId="6a13b5f1e64a53ae" providerId="LiveId" clId="{07C27EB5-5947-4919-A5C9-6BE64F3BD8FC}" dt="2020-02-09T03:43:45.600" v="922" actId="1035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mod">
        <pc:chgData name="Samson Christopher" userId="6a13b5f1e64a53ae" providerId="LiveId" clId="{07C27EB5-5947-4919-A5C9-6BE64F3BD8FC}" dt="2020-02-09T03:43:30.431" v="860" actId="1036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mod">
        <pc:chgData name="Samson Christopher" userId="6a13b5f1e64a53ae" providerId="LiveId" clId="{07C27EB5-5947-4919-A5C9-6BE64F3BD8FC}" dt="2020-02-09T03:41:19.128" v="810" actId="1036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mod">
        <pc:chgData name="Samson Christopher" userId="6a13b5f1e64a53ae" providerId="LiveId" clId="{07C27EB5-5947-4919-A5C9-6BE64F3BD8FC}" dt="2020-02-09T03:41:08.308" v="759" actId="1036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mod">
        <pc:chgData name="Samson Christopher" userId="6a13b5f1e64a53ae" providerId="LiveId" clId="{07C27EB5-5947-4919-A5C9-6BE64F3BD8FC}" dt="2020-02-09T03:40:52.160" v="700" actId="1036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mod">
        <pc:chgData name="Samson Christopher" userId="6a13b5f1e64a53ae" providerId="LiveId" clId="{07C27EB5-5947-4919-A5C9-6BE64F3BD8FC}" dt="2020-02-09T03:40:33.018" v="647" actId="1036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mod">
        <pc:chgData name="Samson Christopher" userId="6a13b5f1e64a53ae" providerId="LiveId" clId="{07C27EB5-5947-4919-A5C9-6BE64F3BD8FC}" dt="2020-02-09T03:40:11.026" v="578" actId="1036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3:37:36.867" v="504" actId="1036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732E0F-80CA-4C76-A78A-187F016499AE}"/>
              </a:ext>
            </a:extLst>
          </p:cNvPr>
          <p:cNvSpPr/>
          <p:nvPr/>
        </p:nvSpPr>
        <p:spPr>
          <a:xfrm>
            <a:off x="-1" y="5355434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Õ§lúTôm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ApúXíVô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¥</a:t>
            </a:r>
            <a:b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U¡rúYôm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U¡Tû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]l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úTôt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±</a:t>
            </a:r>
          </a:p>
        </p:txBody>
      </p:sp>
    </p:spTree>
    <p:extLst>
      <p:ext uri="{BB962C8B-B14F-4D97-AF65-F5344CB8AC3E}">
        <p14:creationId xmlns:p14="http://schemas.microsoft.com/office/powerpoint/2010/main" val="122707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2FD3CA-2C89-49EC-9C75-D0442BA6A5E7}"/>
              </a:ext>
            </a:extLst>
          </p:cNvPr>
          <p:cNvSpPr/>
          <p:nvPr/>
        </p:nvSpPr>
        <p:spPr>
          <a:xfrm>
            <a:off x="-1" y="5351887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£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eLj§u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úUúX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SPk§ÓúYú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NolTeLû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 ª§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j§ÓúYu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3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6EB03-E47B-4969-9B5B-B0FBA6394876}"/>
              </a:ext>
            </a:extLst>
          </p:cNvPr>
          <p:cNvSpPr/>
          <p:nvPr/>
        </p:nvSpPr>
        <p:spPr>
          <a:xfrm>
            <a:off x="0" y="5346558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TôRm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Lp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mini" pitchFamily="2" charset="0"/>
              </a:rPr>
              <a:t>yp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CP\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ôUp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LWeL°p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Rôe¡ÓYôo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çRo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38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68C60E-27FE-4DC2-A92A-A506E2F80A3C}"/>
              </a:ext>
            </a:extLst>
          </p:cNvPr>
          <p:cNvSpPr/>
          <p:nvPr/>
        </p:nvSpPr>
        <p:spPr>
          <a:xfrm>
            <a:off x="0" y="5351891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JÚúTôÕm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YôûR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Gu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áPôWjûR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AÔLôUp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Lôj§ÓYôo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7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9D5BE1-1517-43F2-88D2-1038A958680D}"/>
              </a:ext>
            </a:extLst>
          </p:cNvPr>
          <p:cNvSpPr/>
          <p:nvPr/>
        </p:nvSpPr>
        <p:spPr>
          <a:xfrm>
            <a:off x="0" y="5346557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U¡ûU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U¡ûU</a:t>
            </a:r>
            <a:b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úRYàdúL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U¡ûU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ApúXíVô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6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A7CA2F-4AC0-4A16-A680-479D1CB05222}"/>
              </a:ext>
            </a:extLst>
          </p:cNvPr>
          <p:cNvSpPr/>
          <p:nvPr/>
        </p:nvSpPr>
        <p:spPr>
          <a:xfrm>
            <a:off x="0" y="5351891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SuûU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YkRûPVf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ùNnRôo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RmûU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ARtLôLj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RkRôo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9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552FAA-32BE-43EF-BEE6-9B04C4CF0322}"/>
              </a:ext>
            </a:extLst>
          </p:cNvPr>
          <p:cNvSpPr/>
          <p:nvPr/>
        </p:nvSpPr>
        <p:spPr>
          <a:xfrm>
            <a:off x="0" y="5351892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At×ReLs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ùNnÙm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NoYYpX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AûPdLXm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ùLôÓj§ÓYôo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7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19F8C9-8177-4818-8BFC-9A6FF15D297F}"/>
              </a:ext>
            </a:extLst>
          </p:cNvPr>
          <p:cNvSpPr/>
          <p:nvPr/>
        </p:nvSpPr>
        <p:spPr>
          <a:xfrm>
            <a:off x="0" y="5351887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Ag£úPú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CÚ°úX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SPUôÓm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ùLôsû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úSôûVd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LiÓm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07560A-C96B-4E58-A606-B12D6A2C1EFB}"/>
              </a:ext>
            </a:extLst>
          </p:cNvPr>
          <p:cNvSpPr/>
          <p:nvPr/>
        </p:nvSpPr>
        <p:spPr>
          <a:xfrm>
            <a:off x="0" y="5343010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TVeLWj§tÏm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T\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dÏm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Am©tÏm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TVk§úPu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ù_«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j§ÓúYu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5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EF8DCD-CAB1-4544-82ED-B6A693797F8C}"/>
              </a:ext>
            </a:extLst>
          </p:cNvPr>
          <p:cNvSpPr/>
          <p:nvPr/>
        </p:nvSpPr>
        <p:spPr>
          <a:xfrm>
            <a:off x="0" y="5343012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GkRu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AûPdLXUôúU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JÚúTôÕm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ùTôpXôl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×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YWôúR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63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2E4624-6F6D-44AA-8CE5-AC0BB0669862}"/>
              </a:ext>
            </a:extLst>
          </p:cNvPr>
          <p:cNvSpPr/>
          <p:nvPr/>
        </p:nvSpPr>
        <p:spPr>
          <a:xfrm>
            <a:off x="-1" y="5360771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NoYYpX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RôTWUôn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¨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uú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</a:t>
            </a:r>
          </a:p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®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Ó®jÕd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Lôj§ÓYôo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3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6B6744-2D21-4B59-9114-D9429C5C4301}"/>
              </a:ext>
            </a:extLst>
          </p:cNvPr>
          <p:cNvSpPr/>
          <p:nvPr/>
        </p:nvSpPr>
        <p:spPr>
          <a:xfrm>
            <a:off x="-1" y="5360768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ál©Óm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úYû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L°úX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Rl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×®dL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Bj§WUôn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YkRôo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34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153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Bamini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25</cp:revision>
  <dcterms:created xsi:type="dcterms:W3CDTF">2019-11-02T16:27:41Z</dcterms:created>
  <dcterms:modified xsi:type="dcterms:W3CDTF">2020-02-09T03:44:51Z</dcterms:modified>
</cp:coreProperties>
</file>