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0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15758CF5-0928-4CB1-9CA4-A58A72FB0FE0}"/>
    <pc:docChg chg="custSel addSld delSld modSld">
      <pc:chgData name="Samson Christopher" userId="6a13b5f1e64a53ae" providerId="LiveId" clId="{15758CF5-0928-4CB1-9CA4-A58A72FB0FE0}" dt="2020-03-08T04:51:50.922" v="888" actId="1035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mod">
        <pc:chgData name="Samson Christopher" userId="6a13b5f1e64a53ae" providerId="LiveId" clId="{15758CF5-0928-4CB1-9CA4-A58A72FB0FE0}" dt="2020-03-08T04:51:50.922" v="888" actId="1035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modSp add mod">
        <pc:chgData name="Samson Christopher" userId="6a13b5f1e64a53ae" providerId="LiveId" clId="{15758CF5-0928-4CB1-9CA4-A58A72FB0FE0}" dt="2020-03-08T04:51:38.431" v="830" actId="1035"/>
        <pc:sldMkLst>
          <pc:docMk/>
          <pc:sldMk cId="2265250263" sldId="361"/>
        </pc:sldMkLst>
        <pc:spChg chg="add mod">
          <ac:chgData name="Samson Christopher" userId="6a13b5f1e64a53ae" providerId="LiveId" clId="{15758CF5-0928-4CB1-9CA4-A58A72FB0FE0}" dt="2020-03-08T04:51:38.431" v="830" actId="1035"/>
          <ac:spMkLst>
            <pc:docMk/>
            <pc:sldMk cId="2265250263" sldId="361"/>
            <ac:spMk id="2" creationId="{277DAC71-B828-4E3D-8125-728A17DE8A94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mod">
        <pc:chgData name="Samson Christopher" userId="6a13b5f1e64a53ae" providerId="LiveId" clId="{15758CF5-0928-4CB1-9CA4-A58A72FB0FE0}" dt="2020-03-08T04:51:23.478" v="767" actId="1035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modSp add mod">
        <pc:chgData name="Samson Christopher" userId="6a13b5f1e64a53ae" providerId="LiveId" clId="{15758CF5-0928-4CB1-9CA4-A58A72FB0FE0}" dt="2020-03-08T04:51:09.452" v="707" actId="1036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modSp add mod">
        <pc:chgData name="Samson Christopher" userId="6a13b5f1e64a53ae" providerId="LiveId" clId="{15758CF5-0928-4CB1-9CA4-A58A72FB0FE0}" dt="2020-03-08T04:50:55.711" v="655" actId="1035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mod">
        <pc:chgData name="Samson Christopher" userId="6a13b5f1e64a53ae" providerId="LiveId" clId="{15758CF5-0928-4CB1-9CA4-A58A72FB0FE0}" dt="2020-03-08T04:50:35.258" v="593" actId="1035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mod">
        <pc:chgData name="Samson Christopher" userId="6a13b5f1e64a53ae" providerId="LiveId" clId="{15758CF5-0928-4CB1-9CA4-A58A72FB0FE0}" dt="2020-03-08T04:50:20.059" v="537" actId="1036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08T04:50:03.759" v="476" actId="1036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mod">
        <pc:chgData name="Samson Christopher" userId="6a13b5f1e64a53ae" providerId="LiveId" clId="{15758CF5-0928-4CB1-9CA4-A58A72FB0FE0}" dt="2020-03-08T04:49:42.919" v="421" actId="1036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mod">
        <pc:chgData name="Samson Christopher" userId="6a13b5f1e64a53ae" providerId="LiveId" clId="{15758CF5-0928-4CB1-9CA4-A58A72FB0FE0}" dt="2020-03-08T04:49:24.160" v="350" actId="1036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mod">
        <pc:chgData name="Samson Christopher" userId="6a13b5f1e64a53ae" providerId="LiveId" clId="{15758CF5-0928-4CB1-9CA4-A58A72FB0FE0}" dt="2020-03-08T04:49:09.231" v="275" actId="1035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08T04:48:47.555" v="219" actId="1036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mod">
        <pc:chgData name="Samson Christopher" userId="6a13b5f1e64a53ae" providerId="LiveId" clId="{15758CF5-0928-4CB1-9CA4-A58A72FB0FE0}" dt="2020-03-08T04:48:36.219" v="171" actId="1035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mod">
        <pc:chgData name="Samson Christopher" userId="6a13b5f1e64a53ae" providerId="LiveId" clId="{15758CF5-0928-4CB1-9CA4-A58A72FB0FE0}" dt="2020-03-08T04:48:10.375" v="120" actId="1035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FF7EF-D701-477D-B393-F8034D87C35D}"/>
              </a:ext>
            </a:extLst>
          </p:cNvPr>
          <p:cNvSpPr/>
          <p:nvPr/>
        </p:nvSpPr>
        <p:spPr>
          <a:xfrm>
            <a:off x="3156734" y="5659065"/>
            <a:ext cx="58785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Su±Vôp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1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7D50B7-9F5F-4969-A4F5-CCB6AC73060B}"/>
              </a:ext>
            </a:extLst>
          </p:cNvPr>
          <p:cNvSpPr/>
          <p:nvPr/>
        </p:nvSpPr>
        <p:spPr>
          <a:xfrm>
            <a:off x="2163192" y="5325258"/>
            <a:ext cx="7865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Nj§VjûR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NôokÕ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4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188435-1FC0-4F61-A1C5-415212DD2E4C}"/>
              </a:ext>
            </a:extLst>
          </p:cNvPr>
          <p:cNvSpPr/>
          <p:nvPr/>
        </p:nvSpPr>
        <p:spPr>
          <a:xfrm>
            <a:off x="0" y="531638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AûZdLlThúPôúW ¿o Eu]R </a:t>
            </a:r>
          </a:p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AûZl©û]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A±kúR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Yk§ÓÅo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0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0319B-65FB-45EB-BCB6-5084BCC89CA5}"/>
              </a:ext>
            </a:extLst>
          </p:cNvPr>
          <p:cNvSpPr/>
          <p:nvPr/>
        </p:nvSpPr>
        <p:spPr>
          <a:xfrm>
            <a:off x="1701553" y="5343013"/>
            <a:ext cx="8788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A[®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§Ú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BdLªRû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AY²úVôodL°lÀo</a:t>
            </a:r>
          </a:p>
        </p:txBody>
      </p:sp>
    </p:spTree>
    <p:extLst>
      <p:ext uri="{BB962C8B-B14F-4D97-AF65-F5344CB8AC3E}">
        <p14:creationId xmlns:p14="http://schemas.microsoft.com/office/powerpoint/2010/main" val="361098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7EDB2-5A35-401E-89F3-ED71C582586A}"/>
              </a:ext>
            </a:extLst>
          </p:cNvPr>
          <p:cNvSpPr/>
          <p:nvPr/>
        </p:nvSpPr>
        <p:spPr>
          <a:xfrm>
            <a:off x="-1" y="5316379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T¦kÕúU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¡±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_]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d¡Wm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EB90E5-12BB-47A8-8F18-ED06F7548AD7}"/>
              </a:ext>
            </a:extLst>
          </p:cNvPr>
          <p:cNvSpPr/>
          <p:nvPr/>
        </p:nvSpPr>
        <p:spPr>
          <a:xfrm>
            <a:off x="1524000" y="5316377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ûYlúTôm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Nk§dLúY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ºúVô²u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CWô_û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4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DAC71-B828-4E3D-8125-728A17DE8A94}"/>
              </a:ext>
            </a:extLst>
          </p:cNvPr>
          <p:cNvSpPr/>
          <p:nvPr/>
        </p:nvSpPr>
        <p:spPr>
          <a:xfrm>
            <a:off x="2030027" y="5307499"/>
            <a:ext cx="8131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Sp¡V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¨û]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9E00C7-CC97-464B-9600-531E5BDE93BE}"/>
              </a:ext>
            </a:extLst>
          </p:cNvPr>
          <p:cNvSpPr/>
          <p:nvPr/>
        </p:nvSpPr>
        <p:spPr>
          <a:xfrm>
            <a:off x="1688237" y="5334134"/>
            <a:ext cx="8815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ùNeLPp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SÓYôn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©¬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úRY²u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5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C30D3-B7FA-4038-A984-EF8807E88864}"/>
              </a:ext>
            </a:extLst>
          </p:cNvPr>
          <p:cNvSpPr/>
          <p:nvPr/>
        </p:nvSpPr>
        <p:spPr>
          <a:xfrm>
            <a:off x="2163192" y="5316379"/>
            <a:ext cx="7865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Rôe¡VúR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CkSôs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YûWÙm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RVYôn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UôRVYôn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6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C6063E-6803-402C-B8C1-59A2B560067A}"/>
              </a:ext>
            </a:extLst>
          </p:cNvPr>
          <p:cNvSpPr/>
          <p:nvPr/>
        </p:nvSpPr>
        <p:spPr>
          <a:xfrm>
            <a:off x="622916" y="5325257"/>
            <a:ext cx="109461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E«ol©júR EVoj§]ôo Eu]Rm YûW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EPu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ÑRk§WWôn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CÚdL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7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B4212E-AD7C-4954-88AB-828870065FB4}"/>
              </a:ext>
            </a:extLst>
          </p:cNvPr>
          <p:cNvSpPr/>
          <p:nvPr/>
        </p:nvSpPr>
        <p:spPr>
          <a:xfrm>
            <a:off x="1785891" y="5334133"/>
            <a:ext cx="86202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ÚûT«u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ULô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YÚe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LôXeL°p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1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6693B-5107-4652-8AA4-6679951A0988}"/>
              </a:ext>
            </a:extLst>
          </p:cNvPr>
          <p:cNvSpPr/>
          <p:nvPr/>
        </p:nvSpPr>
        <p:spPr>
          <a:xfrm>
            <a:off x="756081" y="5343012"/>
            <a:ext cx="10679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VôLUôn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LÓm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úNûY«p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U¬jRôo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F3C379-6F8B-49F2-A485-20243361441A}"/>
              </a:ext>
            </a:extLst>
          </p:cNvPr>
          <p:cNvSpPr/>
          <p:nvPr/>
        </p:nvSpPr>
        <p:spPr>
          <a:xfrm>
            <a:off x="1981200" y="5325258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×¬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úNôok§PôÕ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túTôm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9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0DA5B2-3283-4402-8BF1-6F7A1E25A797}"/>
              </a:ext>
            </a:extLst>
          </p:cNvPr>
          <p:cNvSpPr/>
          <p:nvPr/>
        </p:nvSpPr>
        <p:spPr>
          <a:xfrm>
            <a:off x="1683798" y="5316383"/>
            <a:ext cx="8824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ª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jÚdL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[ô]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±«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ZkúR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NjÕÚdL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[ô«]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Words>164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46</cp:revision>
  <dcterms:created xsi:type="dcterms:W3CDTF">2019-11-02T16:27:41Z</dcterms:created>
  <dcterms:modified xsi:type="dcterms:W3CDTF">2020-03-08T04:51:53Z</dcterms:modified>
</cp:coreProperties>
</file>