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  <p:sldId id="398" r:id="rId3"/>
    <p:sldId id="399" r:id="rId4"/>
    <p:sldId id="400" r:id="rId5"/>
    <p:sldId id="401" r:id="rId6"/>
    <p:sldId id="402" r:id="rId7"/>
    <p:sldId id="4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3B0A65F6-391C-46E0-B472-9DF62C0B5D04}"/>
    <pc:docChg chg="undo custSel modSld">
      <pc:chgData name="Samson Christopher" userId="6a13b5f1e64a53ae" providerId="LiveId" clId="{3B0A65F6-391C-46E0-B472-9DF62C0B5D04}" dt="2020-07-09T20:34:06.361" v="56" actId="20577"/>
      <pc:docMkLst>
        <pc:docMk/>
      </pc:docMkLst>
      <pc:sldChg chg="modSp mod">
        <pc:chgData name="Samson Christopher" userId="6a13b5f1e64a53ae" providerId="LiveId" clId="{3B0A65F6-391C-46E0-B472-9DF62C0B5D04}" dt="2020-07-03T18:23:39.590" v="8" actId="1036"/>
        <pc:sldMkLst>
          <pc:docMk/>
          <pc:sldMk cId="2693625187" sldId="397"/>
        </pc:sldMkLst>
        <pc:spChg chg="mod">
          <ac:chgData name="Samson Christopher" userId="6a13b5f1e64a53ae" providerId="LiveId" clId="{3B0A65F6-391C-46E0-B472-9DF62C0B5D04}" dt="2020-07-03T18:23:39.590" v="8" actId="1036"/>
          <ac:spMkLst>
            <pc:docMk/>
            <pc:sldMk cId="2693625187" sldId="397"/>
            <ac:spMk id="3" creationId="{7CC85580-15E4-4B57-BFA5-992BA0E710C2}"/>
          </ac:spMkLst>
        </pc:spChg>
      </pc:sldChg>
      <pc:sldChg chg="modSp mod">
        <pc:chgData name="Samson Christopher" userId="6a13b5f1e64a53ae" providerId="LiveId" clId="{3B0A65F6-391C-46E0-B472-9DF62C0B5D04}" dt="2020-07-03T18:23:48.402" v="19" actId="1036"/>
        <pc:sldMkLst>
          <pc:docMk/>
          <pc:sldMk cId="4220973393" sldId="398"/>
        </pc:sldMkLst>
        <pc:spChg chg="mod">
          <ac:chgData name="Samson Christopher" userId="6a13b5f1e64a53ae" providerId="LiveId" clId="{3B0A65F6-391C-46E0-B472-9DF62C0B5D04}" dt="2020-07-03T18:23:48.402" v="19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modSp mod">
        <pc:chgData name="Samson Christopher" userId="6a13b5f1e64a53ae" providerId="LiveId" clId="{3B0A65F6-391C-46E0-B472-9DF62C0B5D04}" dt="2020-07-03T18:23:56.326" v="27" actId="1036"/>
        <pc:sldMkLst>
          <pc:docMk/>
          <pc:sldMk cId="3435252465" sldId="399"/>
        </pc:sldMkLst>
        <pc:spChg chg="mod">
          <ac:chgData name="Samson Christopher" userId="6a13b5f1e64a53ae" providerId="LiveId" clId="{3B0A65F6-391C-46E0-B472-9DF62C0B5D04}" dt="2020-07-03T18:23:56.326" v="27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modSp mod">
        <pc:chgData name="Samson Christopher" userId="6a13b5f1e64a53ae" providerId="LiveId" clId="{3B0A65F6-391C-46E0-B472-9DF62C0B5D04}" dt="2020-07-03T18:24:02.687" v="37" actId="1035"/>
        <pc:sldMkLst>
          <pc:docMk/>
          <pc:sldMk cId="214010897" sldId="400"/>
        </pc:sldMkLst>
        <pc:spChg chg="mod">
          <ac:chgData name="Samson Christopher" userId="6a13b5f1e64a53ae" providerId="LiveId" clId="{3B0A65F6-391C-46E0-B472-9DF62C0B5D04}" dt="2020-07-03T18:24:02.687" v="37" actId="1035"/>
          <ac:spMkLst>
            <pc:docMk/>
            <pc:sldMk cId="214010897" sldId="400"/>
            <ac:spMk id="3" creationId="{2839C947-537E-4E4B-9800-A5F32C61CE66}"/>
          </ac:spMkLst>
        </pc:spChg>
      </pc:sldChg>
      <pc:sldChg chg="modSp mod">
        <pc:chgData name="Samson Christopher" userId="6a13b5f1e64a53ae" providerId="LiveId" clId="{3B0A65F6-391C-46E0-B472-9DF62C0B5D04}" dt="2020-07-09T20:34:06.361" v="56" actId="20577"/>
        <pc:sldMkLst>
          <pc:docMk/>
          <pc:sldMk cId="3636102927" sldId="402"/>
        </pc:sldMkLst>
        <pc:spChg chg="mod">
          <ac:chgData name="Samson Christopher" userId="6a13b5f1e64a53ae" providerId="LiveId" clId="{3B0A65F6-391C-46E0-B472-9DF62C0B5D04}" dt="2020-07-09T20:34:06.361" v="56" actId="20577"/>
          <ac:spMkLst>
            <pc:docMk/>
            <pc:sldMk cId="3636102927" sldId="402"/>
            <ac:spMk id="2" creationId="{1017BAAA-5DC6-455F-9C61-AC60A206708A}"/>
          </ac:spMkLst>
        </pc:spChg>
      </pc:sldChg>
      <pc:sldChg chg="modSp mod">
        <pc:chgData name="Samson Christopher" userId="6a13b5f1e64a53ae" providerId="LiveId" clId="{3B0A65F6-391C-46E0-B472-9DF62C0B5D04}" dt="2020-07-03T18:24:21.774" v="47" actId="1036"/>
        <pc:sldMkLst>
          <pc:docMk/>
          <pc:sldMk cId="2436280595" sldId="403"/>
        </pc:sldMkLst>
        <pc:spChg chg="mod">
          <ac:chgData name="Samson Christopher" userId="6a13b5f1e64a53ae" providerId="LiveId" clId="{3B0A65F6-391C-46E0-B472-9DF62C0B5D04}" dt="2020-07-03T18:24:21.774" v="47" actId="1036"/>
          <ac:spMkLst>
            <pc:docMk/>
            <pc:sldMk cId="2436280595" sldId="403"/>
            <ac:spMk id="2" creationId="{719C4F52-E5B8-44CD-B8DB-0781D8A67F9E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C85580-15E4-4B57-BFA5-992BA0E710C2}"/>
              </a:ext>
            </a:extLst>
          </p:cNvPr>
          <p:cNvSpPr/>
          <p:nvPr/>
        </p:nvSpPr>
        <p:spPr>
          <a:xfrm>
            <a:off x="0" y="53657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ASô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úSLjRôp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úS£j¾WnVô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LôÚiVj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CÝjÕd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ùLôi¼úW</a:t>
            </a:r>
          </a:p>
        </p:txBody>
      </p:sp>
    </p:spTree>
    <p:extLst>
      <p:ext uri="{BB962C8B-B14F-4D97-AF65-F5344CB8AC3E}">
        <p14:creationId xmlns:p14="http://schemas.microsoft.com/office/powerpoint/2010/main" val="269362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B6EE95-8B5F-412D-B8C4-285A6DBDF0A6}"/>
              </a:ext>
            </a:extLst>
          </p:cNvPr>
          <p:cNvSpPr/>
          <p:nvPr/>
        </p:nvSpPr>
        <p:spPr>
          <a:xfrm>
            <a:off x="0" y="53746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Au×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ùT¬VÕ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ùT¬VÕ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ùT¬VÕ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RVÜ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ùT¬VÕ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7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5F48F-8649-4EC2-8EC8-91BF07D6E2FB}"/>
              </a:ext>
            </a:extLst>
          </p:cNvPr>
          <p:cNvSpPr/>
          <p:nvPr/>
        </p:nvSpPr>
        <p:spPr>
          <a:xfrm>
            <a:off x="0" y="537510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ôûRVôn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Yk¾úW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AWYûQjÕ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ùLôi¼úW</a:t>
            </a:r>
          </a:p>
        </p:txBody>
      </p:sp>
    </p:spTree>
    <p:extLst>
      <p:ext uri="{BB962C8B-B14F-4D97-AF65-F5344CB8AC3E}">
        <p14:creationId xmlns:p14="http://schemas.microsoft.com/office/powerpoint/2010/main" val="343525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9C947-537E-4E4B-9800-A5F32C61CE66}"/>
              </a:ext>
            </a:extLst>
          </p:cNvPr>
          <p:cNvSpPr/>
          <p:nvPr/>
        </p:nvSpPr>
        <p:spPr>
          <a:xfrm>
            <a:off x="0" y="53750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ûX«pXôR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AûXkúR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L¬pXôR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AûQjÕd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ùLôi¼úW</a:t>
            </a:r>
          </a:p>
        </p:txBody>
      </p:sp>
    </p:spTree>
    <p:extLst>
      <p:ext uri="{BB962C8B-B14F-4D97-AF65-F5344CB8AC3E}">
        <p14:creationId xmlns:p14="http://schemas.microsoft.com/office/powerpoint/2010/main" val="21401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05D280-18BB-4388-9393-23E2F70624AA}"/>
              </a:ext>
            </a:extLst>
          </p:cNvPr>
          <p:cNvSpPr/>
          <p:nvPr/>
        </p:nvSpPr>
        <p:spPr>
          <a:xfrm>
            <a:off x="0" y="538740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úRôußØuú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ùR¬kÕ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ùLôi¼úW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RôûVl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Yk¾úW</a:t>
            </a:r>
          </a:p>
        </p:txBody>
      </p:sp>
    </p:spTree>
    <p:extLst>
      <p:ext uri="{BB962C8B-B14F-4D97-AF65-F5344CB8AC3E}">
        <p14:creationId xmlns:p14="http://schemas.microsoft.com/office/powerpoint/2010/main" val="129784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17BAAA-5DC6-455F-9C61-AC60A206708A}"/>
              </a:ext>
            </a:extLst>
          </p:cNvPr>
          <p:cNvSpPr/>
          <p:nvPr/>
        </p:nvSpPr>
        <p:spPr>
          <a:xfrm>
            <a:off x="0" y="5380598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úTôùRpXôm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Li½úWôÓ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Õ§d¡ú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0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9C4F52-E5B8-44CD-B8DB-0781D8A67F9E}"/>
              </a:ext>
            </a:extLst>
          </p:cNvPr>
          <p:cNvSpPr/>
          <p:nvPr/>
        </p:nvSpPr>
        <p:spPr>
          <a:xfrm>
            <a:off x="0" y="5376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RûPTP®pûX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NLXjûRÙm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Ø¥j¾úW</a:t>
            </a:r>
          </a:p>
        </p:txBody>
      </p:sp>
    </p:spTree>
    <p:extLst>
      <p:ext uri="{BB962C8B-B14F-4D97-AF65-F5344CB8AC3E}">
        <p14:creationId xmlns:p14="http://schemas.microsoft.com/office/powerpoint/2010/main" val="24362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146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2020-07-09T20:34:11Z</dcterms:modified>
</cp:coreProperties>
</file>