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custSel addSld delSld modSld">
      <pc:chgData name="Samson Christopher" userId="6a13b5f1e64a53ae" providerId="LiveId" clId="{15758CF5-0928-4CB1-9CA4-A58A72FB0FE0}" dt="2020-03-08T05:13:50.459" v="1669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mod">
        <pc:chgData name="Samson Christopher" userId="6a13b5f1e64a53ae" providerId="LiveId" clId="{15758CF5-0928-4CB1-9CA4-A58A72FB0FE0}" dt="2020-03-08T05:08:07.331" v="990" actId="1036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modSp add mod">
        <pc:chgData name="Samson Christopher" userId="6a13b5f1e64a53ae" providerId="LiveId" clId="{15758CF5-0928-4CB1-9CA4-A58A72FB0FE0}" dt="2020-03-08T05:13:50.459" v="1669" actId="1036"/>
        <pc:sldMkLst>
          <pc:docMk/>
          <pc:sldMk cId="310251196" sldId="362"/>
        </pc:sldMkLst>
        <pc:spChg chg="add mod">
          <ac:chgData name="Samson Christopher" userId="6a13b5f1e64a53ae" providerId="LiveId" clId="{15758CF5-0928-4CB1-9CA4-A58A72FB0FE0}" dt="2020-03-08T05:13:50.459" v="1669" actId="1036"/>
          <ac:spMkLst>
            <pc:docMk/>
            <pc:sldMk cId="310251196" sldId="362"/>
            <ac:spMk id="2" creationId="{02328AE7-5DDE-407B-A0C1-01679C451FDD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modSp add mod">
        <pc:chgData name="Samson Christopher" userId="6a13b5f1e64a53ae" providerId="LiveId" clId="{15758CF5-0928-4CB1-9CA4-A58A72FB0FE0}" dt="2020-03-08T05:13:13.568" v="1596" actId="1036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mod">
        <pc:chgData name="Samson Christopher" userId="6a13b5f1e64a53ae" providerId="LiveId" clId="{15758CF5-0928-4CB1-9CA4-A58A72FB0FE0}" dt="2020-03-08T05:12:49.253" v="1537" actId="1036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modSp add mod">
        <pc:chgData name="Samson Christopher" userId="6a13b5f1e64a53ae" providerId="LiveId" clId="{15758CF5-0928-4CB1-9CA4-A58A72FB0FE0}" dt="2020-03-08T05:12:24.694" v="1470" actId="1036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mod">
        <pc:chgData name="Samson Christopher" userId="6a13b5f1e64a53ae" providerId="LiveId" clId="{15758CF5-0928-4CB1-9CA4-A58A72FB0FE0}" dt="2020-03-08T05:11:58.405" v="1418" actId="1036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08T05:11:20.950" v="1357" actId="1036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mod">
        <pc:chgData name="Samson Christopher" userId="6a13b5f1e64a53ae" providerId="LiveId" clId="{15758CF5-0928-4CB1-9CA4-A58A72FB0FE0}" dt="2020-03-08T05:11:00.530" v="1299" actId="1036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mod">
        <pc:chgData name="Samson Christopher" userId="6a13b5f1e64a53ae" providerId="LiveId" clId="{15758CF5-0928-4CB1-9CA4-A58A72FB0FE0}" dt="2020-03-08T05:10:39.959" v="1244" actId="1036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mod">
        <pc:chgData name="Samson Christopher" userId="6a13b5f1e64a53ae" providerId="LiveId" clId="{15758CF5-0928-4CB1-9CA4-A58A72FB0FE0}" dt="2020-03-08T05:10:09.496" v="1174" actId="1035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08T05:09:41.205" v="1121" actId="1035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mod">
        <pc:chgData name="Samson Christopher" userId="6a13b5f1e64a53ae" providerId="LiveId" clId="{15758CF5-0928-4CB1-9CA4-A58A72FB0FE0}" dt="2020-03-08T05:08:59.463" v="1058" actId="1036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42253-1129-4D04-80A8-23FB28F65E78}"/>
              </a:ext>
            </a:extLst>
          </p:cNvPr>
          <p:cNvSpPr/>
          <p:nvPr/>
        </p:nvSpPr>
        <p:spPr>
          <a:xfrm>
            <a:off x="0" y="53163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Au×s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HÑúY</a:t>
            </a:r>
            <a:r>
              <a:rPr lang="fr-F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fr-FR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B087D-5156-4C1B-B517-FC1D952AC5CD}"/>
              </a:ext>
            </a:extLst>
          </p:cNvPr>
          <p:cNvSpPr/>
          <p:nvPr/>
        </p:nvSpPr>
        <p:spPr>
          <a:xfrm>
            <a:off x="0" y="531637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A°j¾úW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1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6720C-ECE6-45A4-A2DA-E7AA1B25B554}"/>
              </a:ext>
            </a:extLst>
          </p:cNvPr>
          <p:cNvSpPr/>
          <p:nvPr/>
        </p:nvSpPr>
        <p:spPr>
          <a:xfrm>
            <a:off x="-1" y="530750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ùYs°ÙúUô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LúZô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TQ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Bv§Ùm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Åi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ApXúYô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31F017-1810-4339-9F83-176F242C7426}"/>
              </a:ext>
            </a:extLst>
          </p:cNvPr>
          <p:cNvSpPr/>
          <p:nvPr/>
        </p:nvSpPr>
        <p:spPr>
          <a:xfrm>
            <a:off x="0" y="532525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AÚs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8AE7-5DDE-407B-A0C1-01679C451FDD}"/>
              </a:ext>
            </a:extLst>
          </p:cNvPr>
          <p:cNvSpPr/>
          <p:nvPr/>
        </p:nvSpPr>
        <p:spPr>
          <a:xfrm>
            <a:off x="0" y="532525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 úTôp JÚ úRYû] éª«p A±k§úPu E«o RkR ùRnYúU ¿o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FC5D1-D5F8-4674-BA17-6B5599F7D40A}"/>
              </a:ext>
            </a:extLst>
          </p:cNvPr>
          <p:cNvSpPr/>
          <p:nvPr/>
        </p:nvSpPr>
        <p:spPr>
          <a:xfrm>
            <a:off x="0" y="530216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0016F-230F-4BC3-A634-887B9A034E7D}"/>
              </a:ext>
            </a:extLst>
          </p:cNvPr>
          <p:cNvSpPr/>
          <p:nvPr/>
        </p:nvSpPr>
        <p:spPr>
          <a:xfrm>
            <a:off x="3037310" y="5703453"/>
            <a:ext cx="6117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BÚ«úW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E2DBF-ED3E-41F4-9A92-37A64194DCB2}"/>
              </a:ext>
            </a:extLst>
          </p:cNvPr>
          <p:cNvSpPr/>
          <p:nvPr/>
        </p:nvSpPr>
        <p:spPr>
          <a:xfrm>
            <a:off x="1524000" y="531637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RkûRÙUô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8B09E-A1FB-47FC-9DB4-D48002D8C6AA}"/>
              </a:ext>
            </a:extLst>
          </p:cNvPr>
          <p:cNvSpPr/>
          <p:nvPr/>
        </p:nvSpPr>
        <p:spPr>
          <a:xfrm>
            <a:off x="720570" y="5325261"/>
            <a:ext cx="107508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±¥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2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077E76-880B-4913-AE61-CFC3C8DCD76B}"/>
              </a:ext>
            </a:extLst>
          </p:cNvPr>
          <p:cNvSpPr/>
          <p:nvPr/>
        </p:nvSpPr>
        <p:spPr>
          <a:xfrm>
            <a:off x="498629" y="5289747"/>
            <a:ext cx="11194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89420-E3E7-453D-B30B-F61A15425F6F}"/>
              </a:ext>
            </a:extLst>
          </p:cNvPr>
          <p:cNvSpPr/>
          <p:nvPr/>
        </p:nvSpPr>
        <p:spPr>
          <a:xfrm>
            <a:off x="155359" y="5351889"/>
            <a:ext cx="11881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EmûUVpXô§l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VôûWÙm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Sm©úPu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E«Ús[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25630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EF1E9-1151-41C5-ACE6-0C9409077C76}"/>
              </a:ext>
            </a:extLst>
          </p:cNvPr>
          <p:cNvSpPr/>
          <p:nvPr/>
        </p:nvSpPr>
        <p:spPr>
          <a:xfrm>
            <a:off x="0" y="532880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Úx¥LúW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SôhL°úX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3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169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47</cp:revision>
  <dcterms:created xsi:type="dcterms:W3CDTF">2019-11-02T16:27:41Z</dcterms:created>
  <dcterms:modified xsi:type="dcterms:W3CDTF">2020-03-08T05:13:56Z</dcterms:modified>
</cp:coreProperties>
</file>