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9" r:id="rId6"/>
    <p:sldId id="393" r:id="rId7"/>
    <p:sldId id="394" r:id="rId8"/>
    <p:sldId id="395" r:id="rId9"/>
    <p:sldId id="396" r:id="rId10"/>
    <p:sldId id="397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869FD833-D1BE-4947-A9AA-8F685F46E102}"/>
    <pc:docChg chg="addSld delSld modSld">
      <pc:chgData name="Samson Christopher" userId="6a13b5f1e64a53ae" providerId="LiveId" clId="{869FD833-D1BE-4947-A9AA-8F685F46E102}" dt="2020-07-27T09:20:41.798" v="692" actId="20577"/>
      <pc:docMkLst>
        <pc:docMk/>
      </pc:docMkLst>
      <pc:sldChg chg="del">
        <pc:chgData name="Samson Christopher" userId="6a13b5f1e64a53ae" providerId="LiveId" clId="{869FD833-D1BE-4947-A9AA-8F685F46E102}" dt="2020-07-27T09:00:11.95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69FD833-D1BE-4947-A9AA-8F685F46E102}" dt="2020-07-27T09:00:31.664" v="70" actId="1036"/>
        <pc:sldMkLst>
          <pc:docMk/>
          <pc:sldMk cId="1777894342" sldId="389"/>
        </pc:sldMkLst>
        <pc:spChg chg="add mod">
          <ac:chgData name="Samson Christopher" userId="6a13b5f1e64a53ae" providerId="LiveId" clId="{869FD833-D1BE-4947-A9AA-8F685F46E102}" dt="2020-07-27T09:00:31.664" v="70" actId="1036"/>
          <ac:spMkLst>
            <pc:docMk/>
            <pc:sldMk cId="1777894342" sldId="389"/>
            <ac:spMk id="4" creationId="{FCB78DD6-5DE9-4B9B-826F-C7D97B04FA32}"/>
          </ac:spMkLst>
        </pc:spChg>
      </pc:sldChg>
      <pc:sldChg chg="addSp modSp mod">
        <pc:chgData name="Samson Christopher" userId="6a13b5f1e64a53ae" providerId="LiveId" clId="{869FD833-D1BE-4947-A9AA-8F685F46E102}" dt="2020-07-27T09:06:56.520" v="157" actId="1035"/>
        <pc:sldMkLst>
          <pc:docMk/>
          <pc:sldMk cId="850099564" sldId="390"/>
        </pc:sldMkLst>
        <pc:spChg chg="add mod">
          <ac:chgData name="Samson Christopher" userId="6a13b5f1e64a53ae" providerId="LiveId" clId="{869FD833-D1BE-4947-A9AA-8F685F46E102}" dt="2020-07-27T09:06:56.520" v="157" actId="1035"/>
          <ac:spMkLst>
            <pc:docMk/>
            <pc:sldMk cId="850099564" sldId="390"/>
            <ac:spMk id="4" creationId="{75B13D8B-A6E7-43C7-A14B-AE827F60D3D4}"/>
          </ac:spMkLst>
        </pc:spChg>
      </pc:sldChg>
      <pc:sldChg chg="addSp modSp mod">
        <pc:chgData name="Samson Christopher" userId="6a13b5f1e64a53ae" providerId="LiveId" clId="{869FD833-D1BE-4947-A9AA-8F685F46E102}" dt="2020-07-27T09:07:05.740" v="210" actId="1035"/>
        <pc:sldMkLst>
          <pc:docMk/>
          <pc:sldMk cId="944968354" sldId="391"/>
        </pc:sldMkLst>
        <pc:spChg chg="add mod">
          <ac:chgData name="Samson Christopher" userId="6a13b5f1e64a53ae" providerId="LiveId" clId="{869FD833-D1BE-4947-A9AA-8F685F46E102}" dt="2020-07-27T09:07:05.740" v="210" actId="1035"/>
          <ac:spMkLst>
            <pc:docMk/>
            <pc:sldMk cId="944968354" sldId="391"/>
            <ac:spMk id="4" creationId="{F673D854-D879-4226-9937-3AFDBEADF44C}"/>
          </ac:spMkLst>
        </pc:spChg>
      </pc:sldChg>
      <pc:sldChg chg="addSp modSp mod">
        <pc:chgData name="Samson Christopher" userId="6a13b5f1e64a53ae" providerId="LiveId" clId="{869FD833-D1BE-4947-A9AA-8F685F46E102}" dt="2020-07-27T09:20:41.798" v="692" actId="20577"/>
        <pc:sldMkLst>
          <pc:docMk/>
          <pc:sldMk cId="1414681237" sldId="392"/>
        </pc:sldMkLst>
        <pc:spChg chg="add mod">
          <ac:chgData name="Samson Christopher" userId="6a13b5f1e64a53ae" providerId="LiveId" clId="{869FD833-D1BE-4947-A9AA-8F685F46E102}" dt="2020-07-27T09:20:41.798" v="692" actId="20577"/>
          <ac:spMkLst>
            <pc:docMk/>
            <pc:sldMk cId="1414681237" sldId="392"/>
            <ac:spMk id="4" creationId="{25618A01-CB59-4C66-A356-E39BD776F0FC}"/>
          </ac:spMkLst>
        </pc:spChg>
      </pc:sldChg>
      <pc:sldChg chg="addSp modSp mod">
        <pc:chgData name="Samson Christopher" userId="6a13b5f1e64a53ae" providerId="LiveId" clId="{869FD833-D1BE-4947-A9AA-8F685F46E102}" dt="2020-07-27T09:07:47.561" v="361" actId="1035"/>
        <pc:sldMkLst>
          <pc:docMk/>
          <pc:sldMk cId="4103851070" sldId="393"/>
        </pc:sldMkLst>
        <pc:spChg chg="add mod">
          <ac:chgData name="Samson Christopher" userId="6a13b5f1e64a53ae" providerId="LiveId" clId="{869FD833-D1BE-4947-A9AA-8F685F46E102}" dt="2020-07-27T09:07:47.561" v="361" actId="1035"/>
          <ac:spMkLst>
            <pc:docMk/>
            <pc:sldMk cId="4103851070" sldId="393"/>
            <ac:spMk id="4" creationId="{6E1290CB-C62E-4D79-B5C2-E2DCBC97BF7C}"/>
          </ac:spMkLst>
        </pc:spChg>
      </pc:sldChg>
      <pc:sldChg chg="addSp modSp mod">
        <pc:chgData name="Samson Christopher" userId="6a13b5f1e64a53ae" providerId="LiveId" clId="{869FD833-D1BE-4947-A9AA-8F685F46E102}" dt="2020-07-27T09:07:57.837" v="419" actId="1035"/>
        <pc:sldMkLst>
          <pc:docMk/>
          <pc:sldMk cId="659567130" sldId="394"/>
        </pc:sldMkLst>
        <pc:spChg chg="add mod">
          <ac:chgData name="Samson Christopher" userId="6a13b5f1e64a53ae" providerId="LiveId" clId="{869FD833-D1BE-4947-A9AA-8F685F46E102}" dt="2020-07-27T09:07:57.837" v="419" actId="1035"/>
          <ac:spMkLst>
            <pc:docMk/>
            <pc:sldMk cId="659567130" sldId="394"/>
            <ac:spMk id="4" creationId="{8BC97475-2016-4E32-9CFF-A9251E9D84EB}"/>
          </ac:spMkLst>
        </pc:spChg>
      </pc:sldChg>
      <pc:sldChg chg="addSp modSp mod">
        <pc:chgData name="Samson Christopher" userId="6a13b5f1e64a53ae" providerId="LiveId" clId="{869FD833-D1BE-4947-A9AA-8F685F46E102}" dt="2020-07-27T09:08:08.764" v="481" actId="1035"/>
        <pc:sldMkLst>
          <pc:docMk/>
          <pc:sldMk cId="859356432" sldId="395"/>
        </pc:sldMkLst>
        <pc:spChg chg="add mod">
          <ac:chgData name="Samson Christopher" userId="6a13b5f1e64a53ae" providerId="LiveId" clId="{869FD833-D1BE-4947-A9AA-8F685F46E102}" dt="2020-07-27T09:08:08.764" v="481" actId="1035"/>
          <ac:spMkLst>
            <pc:docMk/>
            <pc:sldMk cId="859356432" sldId="395"/>
            <ac:spMk id="4" creationId="{9A6E75EB-55AE-41E4-9DC2-ECF79CED85AE}"/>
          </ac:spMkLst>
        </pc:spChg>
      </pc:sldChg>
      <pc:sldChg chg="addSp modSp mod">
        <pc:chgData name="Samson Christopher" userId="6a13b5f1e64a53ae" providerId="LiveId" clId="{869FD833-D1BE-4947-A9AA-8F685F46E102}" dt="2020-07-27T09:08:18.311" v="534" actId="1035"/>
        <pc:sldMkLst>
          <pc:docMk/>
          <pc:sldMk cId="2025405914" sldId="396"/>
        </pc:sldMkLst>
        <pc:spChg chg="add mod">
          <ac:chgData name="Samson Christopher" userId="6a13b5f1e64a53ae" providerId="LiveId" clId="{869FD833-D1BE-4947-A9AA-8F685F46E102}" dt="2020-07-27T09:08:18.311" v="534" actId="1035"/>
          <ac:spMkLst>
            <pc:docMk/>
            <pc:sldMk cId="2025405914" sldId="396"/>
            <ac:spMk id="4" creationId="{79DBB1FE-AA04-4C66-9C2F-AEA64BBA40CA}"/>
          </ac:spMkLst>
        </pc:spChg>
      </pc:sldChg>
      <pc:sldChg chg="addSp modSp mod">
        <pc:chgData name="Samson Christopher" userId="6a13b5f1e64a53ae" providerId="LiveId" clId="{869FD833-D1BE-4947-A9AA-8F685F46E102}" dt="2020-07-27T09:08:29.767" v="598" actId="1036"/>
        <pc:sldMkLst>
          <pc:docMk/>
          <pc:sldMk cId="2940326978" sldId="397"/>
        </pc:sldMkLst>
        <pc:spChg chg="add mod">
          <ac:chgData name="Samson Christopher" userId="6a13b5f1e64a53ae" providerId="LiveId" clId="{869FD833-D1BE-4947-A9AA-8F685F46E102}" dt="2020-07-27T09:08:29.767" v="598" actId="1036"/>
          <ac:spMkLst>
            <pc:docMk/>
            <pc:sldMk cId="2940326978" sldId="397"/>
            <ac:spMk id="4" creationId="{F2179941-96E3-4802-A3EC-F77DD23DC251}"/>
          </ac:spMkLst>
        </pc:spChg>
      </pc:sldChg>
      <pc:sldChg chg="addSp modSp mod">
        <pc:chgData name="Samson Christopher" userId="6a13b5f1e64a53ae" providerId="LiveId" clId="{869FD833-D1BE-4947-A9AA-8F685F46E102}" dt="2020-07-27T09:08:42.572" v="673" actId="1035"/>
        <pc:sldMkLst>
          <pc:docMk/>
          <pc:sldMk cId="2964080828" sldId="398"/>
        </pc:sldMkLst>
        <pc:spChg chg="add mod">
          <ac:chgData name="Samson Christopher" userId="6a13b5f1e64a53ae" providerId="LiveId" clId="{869FD833-D1BE-4947-A9AA-8F685F46E102}" dt="2020-07-27T09:08:42.572" v="673" actId="1035"/>
          <ac:spMkLst>
            <pc:docMk/>
            <pc:sldMk cId="2964080828" sldId="398"/>
            <ac:spMk id="4" creationId="{649EF2C7-5566-4E80-A840-A9BBF0B69633}"/>
          </ac:spMkLst>
        </pc:spChg>
      </pc:sldChg>
      <pc:sldChg chg="del">
        <pc:chgData name="Samson Christopher" userId="6a13b5f1e64a53ae" providerId="LiveId" clId="{869FD833-D1BE-4947-A9AA-8F685F46E102}" dt="2020-07-27T08:59:55.500" v="10" actId="47"/>
        <pc:sldMkLst>
          <pc:docMk/>
          <pc:sldMk cId="1883622595" sldId="399"/>
        </pc:sldMkLst>
      </pc:sldChg>
      <pc:sldChg chg="modSp add mod">
        <pc:chgData name="Samson Christopher" userId="6a13b5f1e64a53ae" providerId="LiveId" clId="{869FD833-D1BE-4947-A9AA-8F685F46E102}" dt="2020-07-27T09:07:27.408" v="310" actId="1035"/>
        <pc:sldMkLst>
          <pc:docMk/>
          <pc:sldMk cId="3229063973" sldId="399"/>
        </pc:sldMkLst>
        <pc:spChg chg="mod">
          <ac:chgData name="Samson Christopher" userId="6a13b5f1e64a53ae" providerId="LiveId" clId="{869FD833-D1BE-4947-A9AA-8F685F46E102}" dt="2020-07-27T09:07:27.408" v="310" actId="1035"/>
          <ac:spMkLst>
            <pc:docMk/>
            <pc:sldMk cId="3229063973" sldId="399"/>
            <ac:spMk id="4" creationId="{25618A01-CB59-4C66-A356-E39BD776F0FC}"/>
          </ac:spMkLst>
        </pc:spChg>
      </pc:sldChg>
      <pc:sldChg chg="del">
        <pc:chgData name="Samson Christopher" userId="6a13b5f1e64a53ae" providerId="LiveId" clId="{869FD833-D1BE-4947-A9AA-8F685F46E102}" dt="2020-07-27T08:59:55.95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69FD833-D1BE-4947-A9AA-8F685F46E102}" dt="2020-07-27T08:59:56.38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69FD833-D1BE-4947-A9AA-8F685F46E102}" dt="2020-07-27T08:59:56.74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69FD833-D1BE-4947-A9AA-8F685F46E102}" dt="2020-07-27T08:59:57.15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78DD6-5DE9-4B9B-826F-C7D97B04FA3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EeLs</a:t>
            </a:r>
            <a:r>
              <a:rPr lang="en-US" dirty="0"/>
              <a:t> </a:t>
            </a:r>
            <a:r>
              <a:rPr lang="en-US" dirty="0" err="1"/>
              <a:t>ÕdLm</a:t>
            </a:r>
            <a:r>
              <a:rPr lang="en-US" dirty="0"/>
              <a:t> </a:t>
            </a:r>
            <a:r>
              <a:rPr lang="en-US" dirty="0" err="1"/>
              <a:t>NkúRô`Uôn</a:t>
            </a:r>
            <a:r>
              <a:rPr lang="en-US" dirty="0"/>
              <a:t> </a:t>
            </a:r>
            <a:r>
              <a:rPr lang="en-US" dirty="0" err="1"/>
              <a:t>Uôßm</a:t>
            </a:r>
            <a:r>
              <a:rPr lang="en-US" dirty="0"/>
              <a:t> </a:t>
            </a:r>
          </a:p>
          <a:p>
            <a:r>
              <a:rPr lang="en-US" dirty="0" err="1"/>
              <a:t>EeLs</a:t>
            </a:r>
            <a:r>
              <a:rPr lang="en-US" dirty="0"/>
              <a:t> </a:t>
            </a:r>
            <a:r>
              <a:rPr lang="en-US" dirty="0" err="1"/>
              <a:t>LYûXLs</a:t>
            </a:r>
            <a:r>
              <a:rPr lang="en-US" dirty="0"/>
              <a:t> Li½o </a:t>
            </a:r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kÕ</a:t>
            </a:r>
            <a:r>
              <a:rPr lang="en-US" dirty="0"/>
              <a:t> ®</a:t>
            </a:r>
            <a:r>
              <a:rPr lang="en-US" dirty="0" err="1"/>
              <a:t>Óm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79941-96E3-4802-A3EC-F77DD23DC251}"/>
              </a:ext>
            </a:extLst>
          </p:cNvPr>
          <p:cNvSpPr txBox="1"/>
          <p:nvPr/>
        </p:nvSpPr>
        <p:spPr>
          <a:xfrm>
            <a:off x="1747357" y="5377238"/>
            <a:ext cx="86972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SpXúRôo</a:t>
            </a:r>
            <a:r>
              <a:rPr lang="en-US" dirty="0"/>
              <a:t> </a:t>
            </a:r>
            <a:r>
              <a:rPr lang="en-US" dirty="0" err="1"/>
              <a:t>úTôWôhPm</a:t>
            </a:r>
            <a:r>
              <a:rPr lang="en-US" dirty="0"/>
              <a:t> </a:t>
            </a:r>
            <a:r>
              <a:rPr lang="en-US" dirty="0" err="1"/>
              <a:t>úTôWôÓúYôm</a:t>
            </a:r>
            <a:r>
              <a:rPr lang="en-US" dirty="0"/>
              <a:t> ®</a:t>
            </a:r>
            <a:r>
              <a:rPr lang="en-US" dirty="0" err="1"/>
              <a:t>ÑYôNm</a:t>
            </a:r>
            <a:r>
              <a:rPr lang="en-US" dirty="0"/>
              <a:t>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ùLôsúYôm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EF2C7-5566-4E80-A840-A9BBF0B69633}"/>
              </a:ext>
            </a:extLst>
          </p:cNvPr>
          <p:cNvSpPr txBox="1"/>
          <p:nvPr/>
        </p:nvSpPr>
        <p:spPr>
          <a:xfrm>
            <a:off x="1684439" y="5377238"/>
            <a:ext cx="88231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¿§«u ¡</a:t>
            </a:r>
            <a:r>
              <a:rPr lang="en-US" dirty="0" err="1"/>
              <a:t>ÃPm</a:t>
            </a:r>
            <a:r>
              <a:rPr lang="en-US" dirty="0"/>
              <a:t> </a:t>
            </a:r>
            <a:r>
              <a:rPr lang="en-US" dirty="0" err="1"/>
              <a:t>SUdÏ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</a:t>
            </a:r>
          </a:p>
          <a:p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YÚûL«p</a:t>
            </a:r>
            <a:r>
              <a:rPr lang="en-US" dirty="0"/>
              <a:t> </a:t>
            </a:r>
            <a:r>
              <a:rPr lang="en-US" dirty="0" err="1"/>
              <a:t>Rk§ÓYôo</a:t>
            </a:r>
            <a:r>
              <a:rPr lang="en-US" dirty="0"/>
              <a:t> - </a:t>
            </a:r>
            <a:r>
              <a:rPr lang="en-US" dirty="0" err="1"/>
              <a:t>Sm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13D8B-A6E7-43C7-A14B-AE827F60D3D4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LXeLôúR</a:t>
            </a:r>
            <a:r>
              <a:rPr lang="en-US" dirty="0"/>
              <a:t> </a:t>
            </a:r>
            <a:r>
              <a:rPr lang="en-US" dirty="0" err="1"/>
              <a:t>ULú</a:t>
            </a:r>
            <a:r>
              <a:rPr lang="en-US" dirty="0"/>
              <a:t>]. </a:t>
            </a:r>
            <a:r>
              <a:rPr lang="en-US" dirty="0" err="1"/>
              <a:t>LXeLôúR</a:t>
            </a:r>
            <a:r>
              <a:rPr lang="en-US" dirty="0"/>
              <a:t> </a:t>
            </a:r>
            <a:r>
              <a:rPr lang="en-US" dirty="0" err="1"/>
              <a:t>ULú</a:t>
            </a:r>
            <a:r>
              <a:rPr lang="en-US" dirty="0"/>
              <a:t>[ Gu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ûL®PUôhPôo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3D854-D879-4226-9937-3AFDBEADF44C}"/>
              </a:ext>
            </a:extLst>
          </p:cNvPr>
          <p:cNvSpPr txBox="1"/>
          <p:nvPr/>
        </p:nvSpPr>
        <p:spPr>
          <a:xfrm>
            <a:off x="1780912" y="5377237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LPkRûR</a:t>
            </a:r>
            <a:r>
              <a:rPr lang="en-US" dirty="0"/>
              <a:t> ¨û]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LXeLôúR</a:t>
            </a:r>
            <a:r>
              <a:rPr lang="en-US" dirty="0"/>
              <a:t> </a:t>
            </a:r>
            <a:r>
              <a:rPr lang="en-US" dirty="0" err="1"/>
              <a:t>SPkRûR</a:t>
            </a:r>
            <a:r>
              <a:rPr lang="en-US" dirty="0"/>
              <a:t> U\</a:t>
            </a:r>
            <a:r>
              <a:rPr lang="en-US" dirty="0" err="1"/>
              <a:t>kÕ</a:t>
            </a:r>
            <a:r>
              <a:rPr lang="en-US" dirty="0"/>
              <a:t> ®Ó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8A01-CB59-4C66-A356-E39BD776F0FC}"/>
              </a:ext>
            </a:extLst>
          </p:cNvPr>
          <p:cNvSpPr txBox="1"/>
          <p:nvPr/>
        </p:nvSpPr>
        <p:spPr>
          <a:xfrm>
            <a:off x="597016" y="5377237"/>
            <a:ext cx="109979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×§V] </a:t>
            </a:r>
            <a:r>
              <a:rPr lang="en-US" dirty="0" err="1"/>
              <a:t>ùNn§ÓYôo</a:t>
            </a:r>
            <a:r>
              <a:rPr lang="en-US" dirty="0"/>
              <a:t> </a:t>
            </a:r>
          </a:p>
          <a:p>
            <a:r>
              <a:rPr lang="en-US" dirty="0" err="1"/>
              <a:t>Cuú</a:t>
            </a:r>
            <a:r>
              <a:rPr lang="en-US" dirty="0"/>
              <a:t>\ ¿ </a:t>
            </a:r>
            <a:r>
              <a:rPr lang="en-US" dirty="0" err="1"/>
              <a:t>LôiTôn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8A01-CB59-4C66-A356-E39BD776F0FC}"/>
              </a:ext>
            </a:extLst>
          </p:cNvPr>
          <p:cNvSpPr txBox="1"/>
          <p:nvPr/>
        </p:nvSpPr>
        <p:spPr>
          <a:xfrm>
            <a:off x="597016" y="5368848"/>
            <a:ext cx="109979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LXe¡PúY</a:t>
            </a:r>
            <a:r>
              <a:rPr lang="en-US" dirty="0"/>
              <a:t> </a:t>
            </a:r>
            <a:r>
              <a:rPr lang="en-US" dirty="0" err="1"/>
              <a:t>úYiPôm</a:t>
            </a:r>
            <a:endParaRPr lang="en-US" dirty="0"/>
          </a:p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ûL®PUôhPôo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906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290CB-C62E-4D79-B5C2-E2DCBC97BF7C}"/>
              </a:ext>
            </a:extLst>
          </p:cNvPr>
          <p:cNvSpPr txBox="1"/>
          <p:nvPr/>
        </p:nvSpPr>
        <p:spPr>
          <a:xfrm>
            <a:off x="1554410" y="5368848"/>
            <a:ext cx="90831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ùSôßeÏiP</a:t>
            </a:r>
            <a:r>
              <a:rPr lang="en-US" dirty="0"/>
              <a:t> </a:t>
            </a:r>
            <a:r>
              <a:rPr lang="en-US" dirty="0" err="1"/>
              <a:t>CRVm</a:t>
            </a:r>
            <a:r>
              <a:rPr lang="en-US" dirty="0"/>
              <a:t> </a:t>
            </a:r>
            <a:r>
              <a:rPr lang="en-US" dirty="0" err="1"/>
              <a:t>úRtß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EûPkR</a:t>
            </a:r>
            <a:r>
              <a:rPr lang="en-US" dirty="0"/>
              <a:t> Es[m </a:t>
            </a:r>
            <a:r>
              <a:rPr lang="en-US" dirty="0" err="1"/>
              <a:t>RôeÏ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97475-2016-4E32-9CFF-A9251E9D84EB}"/>
              </a:ext>
            </a:extLst>
          </p:cNvPr>
          <p:cNvSpPr txBox="1"/>
          <p:nvPr/>
        </p:nvSpPr>
        <p:spPr>
          <a:xfrm>
            <a:off x="1663467" y="5368849"/>
            <a:ext cx="88650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LôVeLs</a:t>
            </a:r>
            <a:r>
              <a:rPr lang="en-US" dirty="0"/>
              <a:t> </a:t>
            </a:r>
            <a:r>
              <a:rPr lang="en-US" dirty="0" err="1"/>
              <a:t>Aû</a:t>
            </a:r>
            <a:r>
              <a:rPr lang="en-US" dirty="0"/>
              <a:t>]</a:t>
            </a:r>
            <a:r>
              <a:rPr lang="en-US" dirty="0" err="1"/>
              <a:t>jûRÙm</a:t>
            </a:r>
            <a:r>
              <a:rPr lang="en-US" dirty="0"/>
              <a:t> </a:t>
            </a:r>
            <a:r>
              <a:rPr lang="en-US" dirty="0" err="1"/>
              <a:t>LhÓ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Li½o </a:t>
            </a:r>
            <a:r>
              <a:rPr lang="en-US" dirty="0" err="1"/>
              <a:t>ÕûPd¡u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- (Eu)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75EB-55AE-41E4-9DC2-ECF79CED85AE}"/>
              </a:ext>
            </a:extLst>
          </p:cNvPr>
          <p:cNvSpPr txBox="1"/>
          <p:nvPr/>
        </p:nvSpPr>
        <p:spPr>
          <a:xfrm>
            <a:off x="1894164" y="5368848"/>
            <a:ext cx="840367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Wô¦dÏ</a:t>
            </a:r>
            <a:r>
              <a:rPr lang="en-US" dirty="0"/>
              <a:t> </a:t>
            </a:r>
            <a:r>
              <a:rPr lang="en-US" dirty="0" err="1"/>
              <a:t>úUXôL</a:t>
            </a:r>
            <a:r>
              <a:rPr lang="en-US" dirty="0"/>
              <a:t> </a:t>
            </a:r>
            <a:r>
              <a:rPr lang="en-US" dirty="0" err="1"/>
              <a:t>úNô§dLlTP</a:t>
            </a:r>
            <a:r>
              <a:rPr lang="en-US" dirty="0"/>
              <a:t> </a:t>
            </a:r>
            <a:r>
              <a:rPr lang="en-US" dirty="0" err="1"/>
              <a:t>JÚSôÞm</a:t>
            </a:r>
            <a:r>
              <a:rPr lang="en-US" dirty="0"/>
              <a:t> ®P </a:t>
            </a:r>
            <a:r>
              <a:rPr lang="en-US" dirty="0" err="1"/>
              <a:t>UôhPôo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BB1FE-AA04-4C66-9C2F-AEA64BBA40CA}"/>
              </a:ext>
            </a:extLst>
          </p:cNvPr>
          <p:cNvSpPr txBox="1"/>
          <p:nvPr/>
        </p:nvSpPr>
        <p:spPr>
          <a:xfrm>
            <a:off x="2007415" y="5377238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Rôe¡Óm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RÚYôo</a:t>
            </a:r>
            <a:r>
              <a:rPr lang="en-US" dirty="0"/>
              <a:t> </a:t>
            </a:r>
            <a:r>
              <a:rPr lang="en-US" dirty="0" err="1"/>
              <a:t>Rl©f</a:t>
            </a:r>
            <a:r>
              <a:rPr lang="en-US" dirty="0"/>
              <a:t> </a:t>
            </a:r>
            <a:r>
              <a:rPr lang="en-US" dirty="0" err="1"/>
              <a:t>ùNpX</a:t>
            </a:r>
            <a:r>
              <a:rPr lang="en-US" dirty="0"/>
              <a:t> Y¯ </a:t>
            </a:r>
            <a:r>
              <a:rPr lang="en-US" dirty="0" err="1"/>
              <a:t>ùNnYôo</a:t>
            </a:r>
            <a:r>
              <a:rPr lang="en-US" dirty="0"/>
              <a:t> - (¿)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139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2020-07-27T09:20:44Z</dcterms:modified>
</cp:coreProperties>
</file>