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F0FBF-1937-47AB-85F4-0B84686A1B9C}"/>
              </a:ext>
            </a:extLst>
          </p:cNvPr>
          <p:cNvSpPr/>
          <p:nvPr/>
        </p:nvSpPr>
        <p:spPr>
          <a:xfrm>
            <a:off x="1657165" y="5325256"/>
            <a:ext cx="88776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ùNôpÛ¡ú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SôYôúX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Õ§d¡ú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9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8047C-C9FF-44C5-A8DD-3CFF81BA1D30}"/>
              </a:ext>
            </a:extLst>
          </p:cNvPr>
          <p:cNvSpPr/>
          <p:nvPr/>
        </p:nvSpPr>
        <p:spPr>
          <a:xfrm>
            <a:off x="0" y="5325253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F¯Vm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Rk¾úW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EP²ÚkÕ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SPj§ÉúW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1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D7940-845A-4C52-A756-1076346AA566}"/>
              </a:ext>
            </a:extLst>
          </p:cNvPr>
          <p:cNvSpPr/>
          <p:nvPr/>
        </p:nvSpPr>
        <p:spPr>
          <a:xfrm>
            <a:off x="3048000" y="5325257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9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D0A493-7FB4-4666-807E-21F258A0AF76}"/>
              </a:ext>
            </a:extLst>
          </p:cNvPr>
          <p:cNvSpPr/>
          <p:nvPr/>
        </p:nvSpPr>
        <p:spPr>
          <a:xfrm>
            <a:off x="440924" y="5325256"/>
            <a:ext cx="11310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Lôj¾úW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×§V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Rk¾úW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7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04BA8-EB6C-42FB-925D-7A2E1D674036}"/>
              </a:ext>
            </a:extLst>
          </p:cNvPr>
          <p:cNvSpPr/>
          <p:nvPr/>
        </p:nvSpPr>
        <p:spPr>
          <a:xfrm>
            <a:off x="1524000" y="534301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BTj§úX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Lôj¾úW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A§NVm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ùNn¾úW Su± 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E7110-F812-4044-BD89-9BD40E21EB04}"/>
              </a:ext>
            </a:extLst>
          </p:cNvPr>
          <p:cNvSpPr/>
          <p:nvPr/>
        </p:nvSpPr>
        <p:spPr>
          <a:xfrm>
            <a:off x="-1" y="5307498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YôrdûL«úX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J° ®[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Yk¾ûWVô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Rk¾ûWVô</a:t>
            </a:r>
          </a:p>
        </p:txBody>
      </p:sp>
    </p:spTree>
    <p:extLst>
      <p:ext uri="{BB962C8B-B14F-4D97-AF65-F5344CB8AC3E}">
        <p14:creationId xmlns:p14="http://schemas.microsoft.com/office/powerpoint/2010/main" val="199969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220165-1F92-4AC3-8ADD-1D3E304D5C20}"/>
              </a:ext>
            </a:extLst>
          </p:cNvPr>
          <p:cNvSpPr/>
          <p:nvPr/>
        </p:nvSpPr>
        <p:spPr>
          <a:xfrm>
            <a:off x="1524000" y="5316381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úLPVúU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AuúT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8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E3D06F-DBEC-43C5-A662-945A9A45F795}"/>
              </a:ext>
            </a:extLst>
          </p:cNvPr>
          <p:cNvSpPr/>
          <p:nvPr/>
        </p:nvSpPr>
        <p:spPr>
          <a:xfrm>
            <a:off x="294442" y="5325254"/>
            <a:ext cx="116031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R²ûU«úX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uÈo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RôûVl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úRt±Éo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150AED-383E-4211-B215-EA01B2999508}"/>
              </a:ext>
            </a:extLst>
          </p:cNvPr>
          <p:cNvSpPr/>
          <p:nvPr/>
        </p:nvSpPr>
        <p:spPr>
          <a:xfrm>
            <a:off x="99134" y="5343013"/>
            <a:ext cx="119937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úNôokÕ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úSWùUpXôm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çd¡ÉúW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CÕYûW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Rôe¡ÉúW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9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2FF856-E663-483D-8074-3D858AE34ED0}"/>
              </a:ext>
            </a:extLst>
          </p:cNvPr>
          <p:cNvSpPr/>
          <p:nvPr/>
        </p:nvSpPr>
        <p:spPr>
          <a:xfrm>
            <a:off x="1524000" y="529862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ÕYôrÜ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Rk¾úW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ÕùTXu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Rk¾úW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9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181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2020-03-26T03:27:02Z</dcterms:modified>
</cp:coreProperties>
</file>