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07:26:23.791" v="4622" actId="1036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">
        <pc:chgData name="Samson Christopher" userId="6a13b5f1e64a53ae" providerId="LiveId" clId="{735C0B3F-B576-4287-B44C-F0E509E41191}" dt="2020-01-26T07:24:09.513" v="4221" actId="1035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">
        <pc:chgData name="Samson Christopher" userId="6a13b5f1e64a53ae" providerId="LiveId" clId="{735C0B3F-B576-4287-B44C-F0E509E41191}" dt="2020-01-26T07:24:57.907" v="4300" actId="1036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">
        <pc:chgData name="Samson Christopher" userId="6a13b5f1e64a53ae" providerId="LiveId" clId="{735C0B3F-B576-4287-B44C-F0E509E41191}" dt="2020-01-26T07:25:12.900" v="4354" actId="1035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07:25:25.280" v="4414" actId="1036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">
        <pc:chgData name="Samson Christopher" userId="6a13b5f1e64a53ae" providerId="LiveId" clId="{735C0B3F-B576-4287-B44C-F0E509E41191}" dt="2020-01-26T07:25:39.722" v="4470" actId="1036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">
        <pc:chgData name="Samson Christopher" userId="6a13b5f1e64a53ae" providerId="LiveId" clId="{735C0B3F-B576-4287-B44C-F0E509E41191}" dt="2020-01-26T07:25:58.276" v="4530" actId="1035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">
        <pc:chgData name="Samson Christopher" userId="6a13b5f1e64a53ae" providerId="LiveId" clId="{735C0B3F-B576-4287-B44C-F0E509E41191}" dt="2020-01-26T07:26:10.079" v="4577" actId="1035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07:26:23.791" v="4622" actId="1036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facebook.etzm@gmail.com" userId="05f0189a5894c19d" providerId="LiveId" clId="{C3607191-E447-4B8B-A1D4-674D9DBCA14A}"/>
    <pc:docChg chg="modSld">
      <pc:chgData name="facebook.etzm@gmail.com" userId="05f0189a5894c19d" providerId="LiveId" clId="{C3607191-E447-4B8B-A1D4-674D9DBCA14A}" dt="2020-01-26T13:57:38.893" v="1" actId="14100"/>
      <pc:docMkLst>
        <pc:docMk/>
      </pc:docMkLst>
      <pc:sldChg chg="modSp">
        <pc:chgData name="facebook.etzm@gmail.com" userId="05f0189a5894c19d" providerId="LiveId" clId="{C3607191-E447-4B8B-A1D4-674D9DBCA14A}" dt="2020-01-26T13:57:38.893" v="1" actId="14100"/>
        <pc:sldMkLst>
          <pc:docMk/>
          <pc:sldMk cId="3761543835" sldId="278"/>
        </pc:sldMkLst>
        <pc:spChg chg="mod">
          <ac:chgData name="facebook.etzm@gmail.com" userId="05f0189a5894c19d" providerId="LiveId" clId="{C3607191-E447-4B8B-A1D4-674D9DBCA14A}" dt="2020-01-26T13:57:38.893" v="1" actId="14100"/>
          <ac:spMkLst>
            <pc:docMk/>
            <pc:sldMk cId="3761543835" sldId="278"/>
            <ac:spMk id="2" creationId="{3D61EF09-A2CB-4395-A0BC-43173F12A8B9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87AED-7FAB-4957-B17A-D233BF08121B}"/>
              </a:ext>
            </a:extLst>
          </p:cNvPr>
          <p:cNvSpPr/>
          <p:nvPr/>
        </p:nvSpPr>
        <p:spPr>
          <a:xfrm>
            <a:off x="1643848" y="5357343"/>
            <a:ext cx="8904303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அதிசீக்கிரத்தில் நீங்கி விடும்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இந்த இலேசான உபத்திரவம்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0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61EF09-A2CB-4395-A0BC-43173F12A8B9}"/>
              </a:ext>
            </a:extLst>
          </p:cNvPr>
          <p:cNvSpPr/>
          <p:nvPr/>
        </p:nvSpPr>
        <p:spPr>
          <a:xfrm>
            <a:off x="2623930" y="5756723"/>
            <a:ext cx="6491487" cy="75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சோர்ந்து போகாதே -</a:t>
            </a:r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நீ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4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6DE534-ED1D-4A95-B33B-851F285155D0}"/>
              </a:ext>
            </a:extLst>
          </p:cNvPr>
          <p:cNvSpPr/>
          <p:nvPr/>
        </p:nvSpPr>
        <p:spPr>
          <a:xfrm>
            <a:off x="1017973" y="5316382"/>
            <a:ext cx="10156054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உள்ளார்ந்த மனிதன் நாளுக்கு நாள்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புதிதாக்கப்படுகின்ற நேரமிது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6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5EEFDD-4A3F-4DAA-9A4D-F975393185F6}"/>
              </a:ext>
            </a:extLst>
          </p:cNvPr>
          <p:cNvSpPr/>
          <p:nvPr/>
        </p:nvSpPr>
        <p:spPr>
          <a:xfrm>
            <a:off x="1186648" y="5325259"/>
            <a:ext cx="9818703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ஈடு இணையில்லா மகிமை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இதனால் நமக்கு வந்திடுமே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5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75283E-AC66-4CEC-95D3-30EC71EF8432}"/>
              </a:ext>
            </a:extLst>
          </p:cNvPr>
          <p:cNvSpPr/>
          <p:nvPr/>
        </p:nvSpPr>
        <p:spPr>
          <a:xfrm>
            <a:off x="1222159" y="5334132"/>
            <a:ext cx="9747682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காண்கின்ற உலகம் தேடவில்லை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காணாதப் பரலோகம் நாடுகிறோம்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7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D4469C-31EF-4057-9586-0904D63D99C1}"/>
              </a:ext>
            </a:extLst>
          </p:cNvPr>
          <p:cNvSpPr/>
          <p:nvPr/>
        </p:nvSpPr>
        <p:spPr>
          <a:xfrm>
            <a:off x="392097" y="5336971"/>
            <a:ext cx="11407806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கிறிஸ்துவின் பொருட்டு நெருக்கப்பட்டால்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பாக்கியம் நமக்கு பாக்கியமே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3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C7CB40-B09F-45B3-8CA5-46D3B8005D85}"/>
              </a:ext>
            </a:extLst>
          </p:cNvPr>
          <p:cNvSpPr/>
          <p:nvPr/>
        </p:nvSpPr>
        <p:spPr>
          <a:xfrm>
            <a:off x="929640" y="5327827"/>
            <a:ext cx="10332720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மன்னவன் இயேசு வருகையிலே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மகிழ்ந்து நாமும் களிகூருவோம்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16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74AB17-F217-408A-A113-69058589509A}"/>
              </a:ext>
            </a:extLst>
          </p:cNvPr>
          <p:cNvSpPr/>
          <p:nvPr/>
        </p:nvSpPr>
        <p:spPr>
          <a:xfrm>
            <a:off x="1199388" y="5355259"/>
            <a:ext cx="9793224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மகிமையின் தேவ ஆவிதாமே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மண்ணான நமக்குள் வாழ்கின்றார்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5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53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16</cp:revision>
  <dcterms:created xsi:type="dcterms:W3CDTF">2019-11-02T16:27:41Z</dcterms:created>
  <dcterms:modified xsi:type="dcterms:W3CDTF">2020-01-26T13:57:40Z</dcterms:modified>
</cp:coreProperties>
</file>