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custSel addSld delSld modSld">
      <pc:chgData name="Samson Christopher" userId="6a13b5f1e64a53ae" providerId="LiveId" clId="{15758CF5-0928-4CB1-9CA4-A58A72FB0FE0}" dt="2020-03-08T05:45:45.158" v="2522" actId="1035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mod">
        <pc:chgData name="Samson Christopher" userId="6a13b5f1e64a53ae" providerId="LiveId" clId="{15758CF5-0928-4CB1-9CA4-A58A72FB0FE0}" dt="2020-03-08T05:45:45.158" v="2522" actId="1035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modSp add mod">
        <pc:chgData name="Samson Christopher" userId="6a13b5f1e64a53ae" providerId="LiveId" clId="{15758CF5-0928-4CB1-9CA4-A58A72FB0FE0}" dt="2020-03-08T05:45:27.244" v="2459" actId="1036"/>
        <pc:sldMkLst>
          <pc:docMk/>
          <pc:sldMk cId="752038526" sldId="363"/>
        </pc:sldMkLst>
        <pc:spChg chg="add mod">
          <ac:chgData name="Samson Christopher" userId="6a13b5f1e64a53ae" providerId="LiveId" clId="{15758CF5-0928-4CB1-9CA4-A58A72FB0FE0}" dt="2020-03-08T05:45:27.244" v="2459" actId="1036"/>
          <ac:spMkLst>
            <pc:docMk/>
            <pc:sldMk cId="752038526" sldId="363"/>
            <ac:spMk id="2" creationId="{430D9209-5877-4A22-8C27-595029675F06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mod">
        <pc:chgData name="Samson Christopher" userId="6a13b5f1e64a53ae" providerId="LiveId" clId="{15758CF5-0928-4CB1-9CA4-A58A72FB0FE0}" dt="2020-03-08T05:45:05.473" v="2407" actId="1036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mod">
        <pc:chgData name="Samson Christopher" userId="6a13b5f1e64a53ae" providerId="LiveId" clId="{15758CF5-0928-4CB1-9CA4-A58A72FB0FE0}" dt="2020-03-08T05:44:45.489" v="2346" actId="1036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08T05:44:32.496" v="2283" actId="1036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mod">
        <pc:chgData name="Samson Christopher" userId="6a13b5f1e64a53ae" providerId="LiveId" clId="{15758CF5-0928-4CB1-9CA4-A58A72FB0FE0}" dt="2020-03-08T05:44:12.120" v="2220" actId="1036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mod">
        <pc:chgData name="Samson Christopher" userId="6a13b5f1e64a53ae" providerId="LiveId" clId="{15758CF5-0928-4CB1-9CA4-A58A72FB0FE0}" dt="2020-03-08T05:43:39.069" v="2146" actId="1035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mod">
        <pc:chgData name="Samson Christopher" userId="6a13b5f1e64a53ae" providerId="LiveId" clId="{15758CF5-0928-4CB1-9CA4-A58A72FB0FE0}" dt="2020-03-08T05:43:24.361" v="2086" actId="1036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mod">
        <pc:chgData name="Samson Christopher" userId="6a13b5f1e64a53ae" providerId="LiveId" clId="{15758CF5-0928-4CB1-9CA4-A58A72FB0FE0}" dt="2020-03-08T05:43:02.691" v="2026" actId="1035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08T05:42:37.061" v="1920" actId="1036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mod">
        <pc:chgData name="Samson Christopher" userId="6a13b5f1e64a53ae" providerId="LiveId" clId="{15758CF5-0928-4CB1-9CA4-A58A72FB0FE0}" dt="2020-03-08T05:42:15.216" v="1830" actId="1035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mod">
        <pc:chgData name="Samson Christopher" userId="6a13b5f1e64a53ae" providerId="LiveId" clId="{15758CF5-0928-4CB1-9CA4-A58A72FB0FE0}" dt="2020-03-08T05:42:01.580" v="1774" actId="1036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05CAC-0343-4F0D-929B-1145C5B36F85}"/>
              </a:ext>
            </a:extLst>
          </p:cNvPr>
          <p:cNvSpPr/>
          <p:nvPr/>
        </p:nvSpPr>
        <p:spPr>
          <a:xfrm>
            <a:off x="1524000" y="53341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 ¸Rm Gu²p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AFCB1-B67C-4CBE-AD2B-15F410E168EE}"/>
              </a:ext>
            </a:extLst>
          </p:cNvPr>
          <p:cNvSpPr/>
          <p:nvPr/>
        </p:nvSpPr>
        <p:spPr>
          <a:xfrm>
            <a:off x="1000217" y="5307507"/>
            <a:ext cx="10191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BYXôn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®¯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31B30-6D1B-4C9D-983C-BFA7B7F9F5C1}"/>
              </a:ext>
            </a:extLst>
          </p:cNvPr>
          <p:cNvSpPr/>
          <p:nvPr/>
        </p:nvSpPr>
        <p:spPr>
          <a:xfrm>
            <a:off x="325514" y="5325258"/>
            <a:ext cx="11540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ºúVô²u ¸Rm Gu²p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YkùRuû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7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11640-0FFD-4483-9EDC-5CFFD8907705}"/>
              </a:ext>
            </a:extLst>
          </p:cNvPr>
          <p:cNvSpPr/>
          <p:nvPr/>
        </p:nvSpPr>
        <p:spPr>
          <a:xfrm>
            <a:off x="152400" y="5343013"/>
            <a:ext cx="1188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ùTôuØ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Uô°ûL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¡h¥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úNoYRôp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D9209-5877-4A22-8C27-595029675F06}"/>
              </a:ext>
            </a:extLst>
          </p:cNvPr>
          <p:cNvSpPr/>
          <p:nvPr/>
        </p:nvSpPr>
        <p:spPr>
          <a:xfrm>
            <a:off x="0" y="53163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3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B2F29-60EF-4B99-9DC5-F5D45883C514}"/>
              </a:ext>
            </a:extLst>
          </p:cNvPr>
          <p:cNvSpPr/>
          <p:nvPr/>
        </p:nvSpPr>
        <p:spPr>
          <a:xfrm>
            <a:off x="720571" y="5306737"/>
            <a:ext cx="10750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úRtßúR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CF78E3-492E-4EB3-9C8A-92EB1153F594}"/>
              </a:ext>
            </a:extLst>
          </p:cNvPr>
          <p:cNvSpPr/>
          <p:nvPr/>
        </p:nvSpPr>
        <p:spPr>
          <a:xfrm>
            <a:off x="-1" y="5307502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Õ¬RUôn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DAB6A-B700-4C41-85E8-8C6CF7C1799F}"/>
              </a:ext>
            </a:extLst>
          </p:cNvPr>
          <p:cNvSpPr/>
          <p:nvPr/>
        </p:nvSpPr>
        <p:spPr>
          <a:xfrm>
            <a:off x="0" y="533413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úT¬uT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Gu²p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5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C14C67-0447-4708-8E4C-4D1E3D324AB0}"/>
              </a:ext>
            </a:extLst>
          </p:cNvPr>
          <p:cNvSpPr/>
          <p:nvPr/>
        </p:nvSpPr>
        <p:spPr>
          <a:xfrm>
            <a:off x="392097" y="5325257"/>
            <a:ext cx="11407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Ïu±àm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úNôokR¯VôUp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8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9C255-12BA-4576-8BFF-019D0FB538F2}"/>
              </a:ext>
            </a:extLst>
          </p:cNvPr>
          <p:cNvSpPr/>
          <p:nvPr/>
        </p:nvSpPr>
        <p:spPr>
          <a:xfrm>
            <a:off x="338831" y="5334135"/>
            <a:ext cx="11514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CWh£l©u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Gu²p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Uu²jRôo</a:t>
            </a:r>
          </a:p>
        </p:txBody>
      </p:sp>
    </p:spTree>
    <p:extLst>
      <p:ext uri="{BB962C8B-B14F-4D97-AF65-F5344CB8AC3E}">
        <p14:creationId xmlns:p14="http://schemas.microsoft.com/office/powerpoint/2010/main" val="311620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D5951-4DE8-4209-99B7-56D8487C2A0C}"/>
              </a:ext>
            </a:extLst>
          </p:cNvPr>
          <p:cNvSpPr/>
          <p:nvPr/>
        </p:nvSpPr>
        <p:spPr>
          <a:xfrm>
            <a:off x="0" y="533413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húPô¥àm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UôúRY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Au©p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4BD5-0C3A-470F-9066-EC6003662CC6}"/>
              </a:ext>
            </a:extLst>
          </p:cNvPr>
          <p:cNvSpPr/>
          <p:nvPr/>
        </p:nvSpPr>
        <p:spPr>
          <a:xfrm>
            <a:off x="1555072" y="5325260"/>
            <a:ext cx="9081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Gu²p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BWYôWjúRôÓ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úRôußYôo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1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173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49</cp:revision>
  <dcterms:created xsi:type="dcterms:W3CDTF">2019-11-02T16:27:41Z</dcterms:created>
  <dcterms:modified xsi:type="dcterms:W3CDTF">2020-03-08T05:45:48Z</dcterms:modified>
</cp:coreProperties>
</file>