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2:07:26.685" v="1561" actId="1036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mod">
        <pc:chgData name="Samson Christopher" userId="6a13b5f1e64a53ae" providerId="LiveId" clId="{BD2AE0A0-DCC3-48E0-8A60-031868D1FDFE}" dt="2020-03-01T02:00:49.850" v="649" actId="1036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modSp add mod">
        <pc:chgData name="Samson Christopher" userId="6a13b5f1e64a53ae" providerId="LiveId" clId="{BD2AE0A0-DCC3-48E0-8A60-031868D1FDFE}" dt="2020-03-01T02:01:04.253" v="711" actId="1036"/>
        <pc:sldMkLst>
          <pc:docMk/>
          <pc:sldMk cId="3566484581" sldId="316"/>
        </pc:sldMkLst>
        <pc:spChg chg="add mod">
          <ac:chgData name="Samson Christopher" userId="6a13b5f1e64a53ae" providerId="LiveId" clId="{BD2AE0A0-DCC3-48E0-8A60-031868D1FDFE}" dt="2020-03-01T02:01:04.253" v="711" actId="1036"/>
          <ac:spMkLst>
            <pc:docMk/>
            <pc:sldMk cId="3566484581" sldId="316"/>
            <ac:spMk id="2" creationId="{9F2D194C-4BCF-4911-99A7-1FD32A7A6496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mod">
        <pc:chgData name="Samson Christopher" userId="6a13b5f1e64a53ae" providerId="LiveId" clId="{BD2AE0A0-DCC3-48E0-8A60-031868D1FDFE}" dt="2020-03-01T02:02:55.584" v="854" actId="1036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mod">
        <pc:chgData name="Samson Christopher" userId="6a13b5f1e64a53ae" providerId="LiveId" clId="{BD2AE0A0-DCC3-48E0-8A60-031868D1FDFE}" dt="2020-03-01T02:02:42.942" v="802" actId="1036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mod">
        <pc:chgData name="Samson Christopher" userId="6a13b5f1e64a53ae" providerId="LiveId" clId="{BD2AE0A0-DCC3-48E0-8A60-031868D1FDFE}" dt="2020-03-01T02:03:14.290" v="905" actId="1036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2:03:25.894" v="955" actId="1036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mod">
        <pc:chgData name="Samson Christopher" userId="6a13b5f1e64a53ae" providerId="LiveId" clId="{BD2AE0A0-DCC3-48E0-8A60-031868D1FDFE}" dt="2020-03-01T02:03:37.342" v="1003" actId="1036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mod">
        <pc:chgData name="Samson Christopher" userId="6a13b5f1e64a53ae" providerId="LiveId" clId="{BD2AE0A0-DCC3-48E0-8A60-031868D1FDFE}" dt="2020-03-01T02:03:49.105" v="1058" actId="1036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Sp modSp add mod">
        <pc:chgData name="Samson Christopher" userId="6a13b5f1e64a53ae" providerId="LiveId" clId="{BD2AE0A0-DCC3-48E0-8A60-031868D1FDFE}" dt="2020-03-01T02:04:00.531" v="1107" actId="1036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mod">
        <pc:chgData name="Samson Christopher" userId="6a13b5f1e64a53ae" providerId="LiveId" clId="{BD2AE0A0-DCC3-48E0-8A60-031868D1FDFE}" dt="2020-03-01T02:04:09.664" v="1167" actId="1036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Sp modSp add mod">
        <pc:chgData name="Samson Christopher" userId="6a13b5f1e64a53ae" providerId="LiveId" clId="{BD2AE0A0-DCC3-48E0-8A60-031868D1FDFE}" dt="2020-03-01T02:04:21.639" v="1215" actId="1036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mod">
        <pc:chgData name="Samson Christopher" userId="6a13b5f1e64a53ae" providerId="LiveId" clId="{BD2AE0A0-DCC3-48E0-8A60-031868D1FDFE}" dt="2020-03-01T02:04:35.860" v="1264" actId="1036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mod">
        <pc:chgData name="Samson Christopher" userId="6a13b5f1e64a53ae" providerId="LiveId" clId="{BD2AE0A0-DCC3-48E0-8A60-031868D1FDFE}" dt="2020-03-01T02:04:46.126" v="1313" actId="1036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Sp modSp add mod">
        <pc:chgData name="Samson Christopher" userId="6a13b5f1e64a53ae" providerId="LiveId" clId="{BD2AE0A0-DCC3-48E0-8A60-031868D1FDFE}" dt="2020-03-01T02:06:35.878" v="1358" actId="1036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mod">
        <pc:chgData name="Samson Christopher" userId="6a13b5f1e64a53ae" providerId="LiveId" clId="{BD2AE0A0-DCC3-48E0-8A60-031868D1FDFE}" dt="2020-03-01T02:06:48.622" v="1411" actId="1036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Sp modSp add mod">
        <pc:chgData name="Samson Christopher" userId="6a13b5f1e64a53ae" providerId="LiveId" clId="{BD2AE0A0-DCC3-48E0-8A60-031868D1FDFE}" dt="2020-03-01T02:06:59.525" v="1462" actId="1035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mod">
        <pc:chgData name="Samson Christopher" userId="6a13b5f1e64a53ae" providerId="LiveId" clId="{BD2AE0A0-DCC3-48E0-8A60-031868D1FDFE}" dt="2020-03-01T02:07:10.530" v="1512" actId="1036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mod">
        <pc:chgData name="Samson Christopher" userId="6a13b5f1e64a53ae" providerId="LiveId" clId="{BD2AE0A0-DCC3-48E0-8A60-031868D1FDFE}" dt="2020-03-01T02:07:17.219" v="1515" actId="1035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mod">
        <pc:chgData name="Samson Christopher" userId="6a13b5f1e64a53ae" providerId="LiveId" clId="{BD2AE0A0-DCC3-48E0-8A60-031868D1FDFE}" dt="2020-03-01T02:07:26.685" v="1561" actId="1036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86377E-0CDC-4E41-A83D-54CF8A3E82DA}"/>
              </a:ext>
            </a:extLst>
          </p:cNvPr>
          <p:cNvSpPr/>
          <p:nvPr/>
        </p:nvSpPr>
        <p:spPr>
          <a:xfrm>
            <a:off x="0" y="528087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 ©u]ôp Sôu ùNpúYu</a:t>
            </a: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TôodL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UôhúPu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36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38D4B0-EF95-4144-A562-CC3353FE13A0}"/>
              </a:ext>
            </a:extLst>
          </p:cNvPr>
          <p:cNvSpPr/>
          <p:nvPr/>
        </p:nvSpPr>
        <p:spPr>
          <a:xfrm>
            <a:off x="3048000" y="5351892"/>
            <a:ext cx="6096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¨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Lr¡u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LôXúUô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YÚ¡u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LôXúUô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6FA83D-F546-4BD2-BF58-D91F4DB8B6D4}"/>
              </a:ext>
            </a:extLst>
          </p:cNvPr>
          <p:cNvSpPr/>
          <p:nvPr/>
        </p:nvSpPr>
        <p:spPr>
          <a:xfrm>
            <a:off x="1581705" y="5360768"/>
            <a:ext cx="902859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YôrúYô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NôúYô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YpX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çRúWô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©¬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dLúY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Ø¥VôÕ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9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3FF91D-653D-4479-BD1D-5939EBDD3B61}"/>
              </a:ext>
            </a:extLst>
          </p:cNvPr>
          <p:cNvSpPr/>
          <p:nvPr/>
        </p:nvSpPr>
        <p:spPr>
          <a:xfrm>
            <a:off x="-1" y="5360769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A¡XùUe¡Ûm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BiPYu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Bh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£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ùNn§PÔm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2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7B84FA-DA83-4CF1-BDE1-870ACDAE1450}"/>
              </a:ext>
            </a:extLst>
          </p:cNvPr>
          <p:cNvSpPr/>
          <p:nvPr/>
        </p:nvSpPr>
        <p:spPr>
          <a:xfrm>
            <a:off x="0" y="5360769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B®«p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¨û\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kÕ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Nj§Vm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úTÑm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NûTLs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ùTÚ¡PÔm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4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A91675-464B-45CA-A50F-461A0C3B6FB9}"/>
              </a:ext>
            </a:extLst>
          </p:cNvPr>
          <p:cNvSpPr/>
          <p:nvPr/>
        </p:nvSpPr>
        <p:spPr>
          <a:xfrm>
            <a:off x="1573768" y="5712330"/>
            <a:ext cx="9044464" cy="827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ùNôkR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úRNm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CúVÑÜdúL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8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CF403E-7610-4FD1-B93C-0C8A67C3ABA1}"/>
              </a:ext>
            </a:extLst>
          </p:cNvPr>
          <p:cNvSpPr/>
          <p:nvPr/>
        </p:nvSpPr>
        <p:spPr>
          <a:xfrm>
            <a:off x="0" y="5360768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CúVÑRôu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Y¯ Gu¡\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ØZdLm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GeÏm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úLhLÔúU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0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CB4AB0-FE4F-40DF-9F6A-41448066A5D5}"/>
              </a:ext>
            </a:extLst>
          </p:cNvPr>
          <p:cNvSpPr/>
          <p:nvPr/>
        </p:nvSpPr>
        <p:spPr>
          <a:xfrm>
            <a:off x="-1" y="5351888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TûZV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LPkR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×§V] ×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ÏkR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TWúXôL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Ï¥ULu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75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C032AD-1FDE-4164-B028-8916827E4B8E}"/>
              </a:ext>
            </a:extLst>
          </p:cNvPr>
          <p:cNvSpPr/>
          <p:nvPr/>
        </p:nvSpPr>
        <p:spPr>
          <a:xfrm>
            <a:off x="0" y="5369645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UßìTUô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¡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UQYô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[u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CúVÑûY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ØLØLUôn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LôiúTu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33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A5DC7-7952-48AD-8CC8-785AEE08B6CB}"/>
              </a:ext>
            </a:extLst>
          </p:cNvPr>
          <p:cNvSpPr/>
          <p:nvPr/>
        </p:nvSpPr>
        <p:spPr>
          <a:xfrm>
            <a:off x="2016998" y="5693775"/>
            <a:ext cx="8158004" cy="827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CRVùUpXôm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HeÏûRnVô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33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7761A5-4EF1-4C10-8407-74F0386C391A}"/>
              </a:ext>
            </a:extLst>
          </p:cNvPr>
          <p:cNvSpPr/>
          <p:nvPr/>
        </p:nvSpPr>
        <p:spPr>
          <a:xfrm>
            <a:off x="-1" y="5360766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fr-FR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CúVÑúY</a:t>
            </a:r>
            <a:r>
              <a:rPr lang="fr-FR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fr-FR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EkRu</a:t>
            </a:r>
            <a:r>
              <a:rPr lang="fr-FR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Au× S§«</a:t>
            </a:r>
            <a:r>
              <a:rPr lang="fr-FR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úX</a:t>
            </a:r>
            <a:endParaRPr lang="fr-FR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GkSôÞm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¿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kRÔúU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6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2D194C-4BCF-4911-99A7-1FD32A7A6496}"/>
              </a:ext>
            </a:extLst>
          </p:cNvPr>
          <p:cNvSpPr/>
          <p:nvPr/>
        </p:nvSpPr>
        <p:spPr>
          <a:xfrm>
            <a:off x="3048000" y="5396282"/>
            <a:ext cx="6096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£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ÛûYúV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Øu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ôp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EXLúU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©u]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ôp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48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2B105E-8A0D-4334-BECF-1C4897EB96A5}"/>
              </a:ext>
            </a:extLst>
          </p:cNvPr>
          <p:cNvSpPr/>
          <p:nvPr/>
        </p:nvSpPr>
        <p:spPr>
          <a:xfrm>
            <a:off x="1524000" y="5351890"/>
            <a:ext cx="9144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£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k§V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CWjRj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§]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ôúX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Gußm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®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ÓRûXúV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11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B4D9DE-FC66-4F80-8450-B80EC3593EC1}"/>
              </a:ext>
            </a:extLst>
          </p:cNvPr>
          <p:cNvSpPr/>
          <p:nvPr/>
        </p:nvSpPr>
        <p:spPr>
          <a:xfrm>
            <a:off x="0" y="528087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EXLj§u ùTÚûU ùNpYj§u Ttß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ER± ®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húPu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854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398F2C-BE2C-4B77-9736-5C9ECE2F16EA}"/>
              </a:ext>
            </a:extLst>
          </p:cNvPr>
          <p:cNvSpPr/>
          <p:nvPr/>
        </p:nvSpPr>
        <p:spPr>
          <a:xfrm>
            <a:off x="81378" y="5360769"/>
            <a:ext cx="12029243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EPp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.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ùTôÚs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. B®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EûPûULs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VôÜm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Jl×d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ùLôÓjÕ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®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húPu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60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B3E7BF-BBC4-4427-87E5-8D78536F1747}"/>
              </a:ext>
            </a:extLst>
          </p:cNvPr>
          <p:cNvSpPr/>
          <p:nvPr/>
        </p:nvSpPr>
        <p:spPr>
          <a:xfrm>
            <a:off x="3048000" y="5360770"/>
            <a:ext cx="6096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BXVm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G]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dÏsú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35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14A22D-A1A7-4159-94C6-4698739F6E7E}"/>
              </a:ext>
            </a:extLst>
          </p:cNvPr>
          <p:cNvSpPr/>
          <p:nvPr/>
        </p:nvSpPr>
        <p:spPr>
          <a:xfrm>
            <a:off x="-1" y="5343010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Gu]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SPkRôÛm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GqúYû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[«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Ûm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GlúTôÕm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Õ§j§ÓúYu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65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94FE7B-62FF-482D-98B0-6BC8C035342F}"/>
              </a:ext>
            </a:extLst>
          </p:cNvPr>
          <p:cNvSpPr/>
          <p:nvPr/>
        </p:nvSpPr>
        <p:spPr>
          <a:xfrm>
            <a:off x="-1" y="5360769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úYRû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ùSÚdLm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Cu]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pLs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CPoLs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GÕÜm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©¬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dLôÕ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5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05D3A3-967B-463D-9830-9A1A45E4D6CD}"/>
              </a:ext>
            </a:extLst>
          </p:cNvPr>
          <p:cNvSpPr/>
          <p:nvPr/>
        </p:nvSpPr>
        <p:spPr>
          <a:xfrm>
            <a:off x="0" y="5360769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ùYt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±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úYkRu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Gu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CúVÑ®u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AuTôp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Øt±Ûm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ù_Vm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ùTßúYu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22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201</Words>
  <Application>Microsoft Office PowerPoint</Application>
  <PresentationFormat>Widescreen</PresentationFormat>
  <Paragraphs>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34</cp:revision>
  <dcterms:created xsi:type="dcterms:W3CDTF">2019-11-02T16:27:41Z</dcterms:created>
  <dcterms:modified xsi:type="dcterms:W3CDTF">2020-03-01T02:07:28Z</dcterms:modified>
</cp:coreProperties>
</file>