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5FEF31B-8EF1-4326-B3E5-D45BDFDAE105}"/>
    <pc:docChg chg="delSld modSld">
      <pc:chgData name="Samson Christopher" userId="6a13b5f1e64a53ae" providerId="LiveId" clId="{F5FEF31B-8EF1-4326-B3E5-D45BDFDAE105}" dt="2020-07-30T11:51:55.588" v="515" actId="1036"/>
      <pc:docMkLst>
        <pc:docMk/>
      </pc:docMkLst>
      <pc:sldChg chg="del">
        <pc:chgData name="Samson Christopher" userId="6a13b5f1e64a53ae" providerId="LiveId" clId="{F5FEF31B-8EF1-4326-B3E5-D45BDFDAE105}" dt="2020-07-30T11:49:23.159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5FEF31B-8EF1-4326-B3E5-D45BDFDAE105}" dt="2020-07-30T11:50:01.488" v="117" actId="1036"/>
        <pc:sldMkLst>
          <pc:docMk/>
          <pc:sldMk cId="1777894342" sldId="389"/>
        </pc:sldMkLst>
        <pc:spChg chg="add mod">
          <ac:chgData name="Samson Christopher" userId="6a13b5f1e64a53ae" providerId="LiveId" clId="{F5FEF31B-8EF1-4326-B3E5-D45BDFDAE105}" dt="2020-07-30T11:50:01.488" v="117" actId="1036"/>
          <ac:spMkLst>
            <pc:docMk/>
            <pc:sldMk cId="1777894342" sldId="389"/>
            <ac:spMk id="4" creationId="{C2B34685-2461-4163-9F2F-8105604A2E54}"/>
          </ac:spMkLst>
        </pc:spChg>
      </pc:sldChg>
      <pc:sldChg chg="addSp modSp mod">
        <pc:chgData name="Samson Christopher" userId="6a13b5f1e64a53ae" providerId="LiveId" clId="{F5FEF31B-8EF1-4326-B3E5-D45BDFDAE105}" dt="2020-07-30T11:49:55.005" v="73" actId="1035"/>
        <pc:sldMkLst>
          <pc:docMk/>
          <pc:sldMk cId="850099564" sldId="390"/>
        </pc:sldMkLst>
        <pc:spChg chg="add mod">
          <ac:chgData name="Samson Christopher" userId="6a13b5f1e64a53ae" providerId="LiveId" clId="{F5FEF31B-8EF1-4326-B3E5-D45BDFDAE105}" dt="2020-07-30T11:49:55.005" v="73" actId="1035"/>
          <ac:spMkLst>
            <pc:docMk/>
            <pc:sldMk cId="850099564" sldId="390"/>
            <ac:spMk id="4" creationId="{361E1084-384D-4AA0-B514-FFBA660EC726}"/>
          </ac:spMkLst>
        </pc:spChg>
      </pc:sldChg>
      <pc:sldChg chg="addSp modSp mod">
        <pc:chgData name="Samson Christopher" userId="6a13b5f1e64a53ae" providerId="LiveId" clId="{F5FEF31B-8EF1-4326-B3E5-D45BDFDAE105}" dt="2020-07-30T11:50:18.681" v="174" actId="1035"/>
        <pc:sldMkLst>
          <pc:docMk/>
          <pc:sldMk cId="944968354" sldId="391"/>
        </pc:sldMkLst>
        <pc:spChg chg="add mod">
          <ac:chgData name="Samson Christopher" userId="6a13b5f1e64a53ae" providerId="LiveId" clId="{F5FEF31B-8EF1-4326-B3E5-D45BDFDAE105}" dt="2020-07-30T11:50:18.681" v="174" actId="1035"/>
          <ac:spMkLst>
            <pc:docMk/>
            <pc:sldMk cId="944968354" sldId="391"/>
            <ac:spMk id="4" creationId="{771BEDAA-321C-4A86-91DC-62226D61FB9F}"/>
          </ac:spMkLst>
        </pc:spChg>
      </pc:sldChg>
      <pc:sldChg chg="addSp modSp mod">
        <pc:chgData name="Samson Christopher" userId="6a13b5f1e64a53ae" providerId="LiveId" clId="{F5FEF31B-8EF1-4326-B3E5-D45BDFDAE105}" dt="2020-07-30T11:50:35.666" v="244" actId="1035"/>
        <pc:sldMkLst>
          <pc:docMk/>
          <pc:sldMk cId="1414681237" sldId="392"/>
        </pc:sldMkLst>
        <pc:spChg chg="add mod">
          <ac:chgData name="Samson Christopher" userId="6a13b5f1e64a53ae" providerId="LiveId" clId="{F5FEF31B-8EF1-4326-B3E5-D45BDFDAE105}" dt="2020-07-30T11:50:35.666" v="244" actId="1035"/>
          <ac:spMkLst>
            <pc:docMk/>
            <pc:sldMk cId="1414681237" sldId="392"/>
            <ac:spMk id="4" creationId="{1FCEB9C9-B905-468C-AC17-2364A0681583}"/>
          </ac:spMkLst>
        </pc:spChg>
      </pc:sldChg>
      <pc:sldChg chg="addSp modSp mod">
        <pc:chgData name="Samson Christopher" userId="6a13b5f1e64a53ae" providerId="LiveId" clId="{F5FEF31B-8EF1-4326-B3E5-D45BDFDAE105}" dt="2020-07-30T11:50:49.287" v="299" actId="1036"/>
        <pc:sldMkLst>
          <pc:docMk/>
          <pc:sldMk cId="4103851070" sldId="393"/>
        </pc:sldMkLst>
        <pc:spChg chg="add mod">
          <ac:chgData name="Samson Christopher" userId="6a13b5f1e64a53ae" providerId="LiveId" clId="{F5FEF31B-8EF1-4326-B3E5-D45BDFDAE105}" dt="2020-07-30T11:50:49.287" v="299" actId="1036"/>
          <ac:spMkLst>
            <pc:docMk/>
            <pc:sldMk cId="4103851070" sldId="393"/>
            <ac:spMk id="4" creationId="{485E5B54-AE30-4838-BA2A-844320DDB57A}"/>
          </ac:spMkLst>
        </pc:spChg>
      </pc:sldChg>
      <pc:sldChg chg="addSp modSp mod">
        <pc:chgData name="Samson Christopher" userId="6a13b5f1e64a53ae" providerId="LiveId" clId="{F5FEF31B-8EF1-4326-B3E5-D45BDFDAE105}" dt="2020-07-30T11:51:04.074" v="346" actId="1035"/>
        <pc:sldMkLst>
          <pc:docMk/>
          <pc:sldMk cId="659567130" sldId="394"/>
        </pc:sldMkLst>
        <pc:spChg chg="add mod">
          <ac:chgData name="Samson Christopher" userId="6a13b5f1e64a53ae" providerId="LiveId" clId="{F5FEF31B-8EF1-4326-B3E5-D45BDFDAE105}" dt="2020-07-30T11:51:04.074" v="346" actId="1035"/>
          <ac:spMkLst>
            <pc:docMk/>
            <pc:sldMk cId="659567130" sldId="394"/>
            <ac:spMk id="4" creationId="{5EAA9DE0-E6A3-429D-A6BB-53A7231DDA5A}"/>
          </ac:spMkLst>
        </pc:spChg>
      </pc:sldChg>
      <pc:sldChg chg="addSp modSp mod">
        <pc:chgData name="Samson Christopher" userId="6a13b5f1e64a53ae" providerId="LiveId" clId="{F5FEF31B-8EF1-4326-B3E5-D45BDFDAE105}" dt="2020-07-30T11:51:30.892" v="407" actId="1035"/>
        <pc:sldMkLst>
          <pc:docMk/>
          <pc:sldMk cId="859356432" sldId="395"/>
        </pc:sldMkLst>
        <pc:spChg chg="add mod">
          <ac:chgData name="Samson Christopher" userId="6a13b5f1e64a53ae" providerId="LiveId" clId="{F5FEF31B-8EF1-4326-B3E5-D45BDFDAE105}" dt="2020-07-30T11:51:30.892" v="407" actId="1035"/>
          <ac:spMkLst>
            <pc:docMk/>
            <pc:sldMk cId="859356432" sldId="395"/>
            <ac:spMk id="4" creationId="{756249DE-25DC-4C46-8628-A26007277FB8}"/>
          </ac:spMkLst>
        </pc:spChg>
      </pc:sldChg>
      <pc:sldChg chg="addSp modSp mod">
        <pc:chgData name="Samson Christopher" userId="6a13b5f1e64a53ae" providerId="LiveId" clId="{F5FEF31B-8EF1-4326-B3E5-D45BDFDAE105}" dt="2020-07-30T11:51:43.808" v="457" actId="1035"/>
        <pc:sldMkLst>
          <pc:docMk/>
          <pc:sldMk cId="2025405914" sldId="396"/>
        </pc:sldMkLst>
        <pc:spChg chg="add mod">
          <ac:chgData name="Samson Christopher" userId="6a13b5f1e64a53ae" providerId="LiveId" clId="{F5FEF31B-8EF1-4326-B3E5-D45BDFDAE105}" dt="2020-07-30T11:51:43.808" v="457" actId="1035"/>
          <ac:spMkLst>
            <pc:docMk/>
            <pc:sldMk cId="2025405914" sldId="396"/>
            <ac:spMk id="4" creationId="{11089D7D-0458-4D96-A7D5-F9411C18318F}"/>
          </ac:spMkLst>
        </pc:spChg>
      </pc:sldChg>
      <pc:sldChg chg="addSp modSp mod">
        <pc:chgData name="Samson Christopher" userId="6a13b5f1e64a53ae" providerId="LiveId" clId="{F5FEF31B-8EF1-4326-B3E5-D45BDFDAE105}" dt="2020-07-30T11:51:55.588" v="515" actId="1036"/>
        <pc:sldMkLst>
          <pc:docMk/>
          <pc:sldMk cId="2940326978" sldId="397"/>
        </pc:sldMkLst>
        <pc:spChg chg="add mod">
          <ac:chgData name="Samson Christopher" userId="6a13b5f1e64a53ae" providerId="LiveId" clId="{F5FEF31B-8EF1-4326-B3E5-D45BDFDAE105}" dt="2020-07-30T11:51:55.588" v="515" actId="1036"/>
          <ac:spMkLst>
            <pc:docMk/>
            <pc:sldMk cId="2940326978" sldId="397"/>
            <ac:spMk id="4" creationId="{BEA0A143-A6B3-454A-9473-E4156AB77107}"/>
          </ac:spMkLst>
        </pc:spChg>
      </pc:sldChg>
      <pc:sldChg chg="del">
        <pc:chgData name="Samson Christopher" userId="6a13b5f1e64a53ae" providerId="LiveId" clId="{F5FEF31B-8EF1-4326-B3E5-D45BDFDAE105}" dt="2020-07-30T11:49:03.82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5FEF31B-8EF1-4326-B3E5-D45BDFDAE105}" dt="2020-07-30T11:49:04.34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5FEF31B-8EF1-4326-B3E5-D45BDFDAE105}" dt="2020-07-30T11:49:04.85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5FEF31B-8EF1-4326-B3E5-D45BDFDAE105}" dt="2020-07-30T11:49:05.38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5FEF31B-8EF1-4326-B3E5-D45BDFDAE105}" dt="2020-07-30T11:49:05.86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FEF31B-8EF1-4326-B3E5-D45BDFDAE105}" dt="2020-07-30T11:49:06.32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34685-2461-4163-9F2F-8105604A2E54}"/>
              </a:ext>
            </a:extLst>
          </p:cNvPr>
          <p:cNvSpPr txBox="1"/>
          <p:nvPr/>
        </p:nvSpPr>
        <p:spPr>
          <a:xfrm>
            <a:off x="1931914" y="5377237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ûL®Pôo</a:t>
            </a:r>
            <a:r>
              <a:rPr lang="en-US" dirty="0"/>
              <a:t> </a:t>
            </a:r>
            <a:r>
              <a:rPr lang="en-US" dirty="0" err="1"/>
              <a:t>JÚSôÞm</a:t>
            </a:r>
            <a:r>
              <a:rPr lang="en-US" dirty="0"/>
              <a:t> ®</a:t>
            </a:r>
            <a:r>
              <a:rPr lang="en-US" dirty="0" err="1"/>
              <a:t>X¡Pôo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E1084-384D-4AA0-B514-FFBA660EC72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Õ§lúTôm</a:t>
            </a:r>
            <a:r>
              <a:rPr lang="en-US" dirty="0"/>
              <a:t> </a:t>
            </a:r>
          </a:p>
          <a:p>
            <a:r>
              <a:rPr lang="en-US" dirty="0" err="1"/>
              <a:t>NôjRôû</a:t>
            </a:r>
            <a:r>
              <a:rPr lang="en-US" dirty="0"/>
              <a:t>] ª§</a:t>
            </a:r>
            <a:r>
              <a:rPr lang="en-US" dirty="0" err="1"/>
              <a:t>lúTôm</a:t>
            </a:r>
            <a:r>
              <a:rPr lang="en-US" dirty="0"/>
              <a:t> </a:t>
            </a:r>
            <a:r>
              <a:rPr lang="en-US" dirty="0" err="1"/>
              <a:t>úRNjûR</a:t>
            </a:r>
            <a:r>
              <a:rPr lang="en-US" dirty="0"/>
              <a:t> </a:t>
            </a:r>
            <a:r>
              <a:rPr lang="en-US" dirty="0" err="1"/>
              <a:t>ÑRkR¬lúTôm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BEDAA-321C-4A86-91DC-62226D61FB9F}"/>
              </a:ext>
            </a:extLst>
          </p:cNvPr>
          <p:cNvSpPr txBox="1"/>
          <p:nvPr/>
        </p:nvSpPr>
        <p:spPr>
          <a:xfrm>
            <a:off x="659934" y="5377237"/>
            <a:ext cx="108721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A§NVUô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BßRp</a:t>
            </a:r>
            <a:r>
              <a:rPr lang="en-US" dirty="0"/>
              <a:t> RÚ¡\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  <a:p>
            <a:r>
              <a:rPr lang="en-US" dirty="0" err="1"/>
              <a:t>NoY</a:t>
            </a:r>
            <a:r>
              <a:rPr lang="en-US" dirty="0"/>
              <a:t> </a:t>
            </a:r>
            <a:r>
              <a:rPr lang="en-US" dirty="0" err="1"/>
              <a:t>YpXYo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]m RÚ¡\</a:t>
            </a:r>
            <a:r>
              <a:rPr lang="en-US" dirty="0" err="1"/>
              <a:t>ôo</a:t>
            </a:r>
            <a:r>
              <a:rPr lang="en-US" dirty="0"/>
              <a:t> - E]</a:t>
            </a:r>
            <a:r>
              <a:rPr lang="en-US" dirty="0" err="1"/>
              <a:t>dÏ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EB9C9-B905-468C-AC17-2364A0681583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Li½ûWd </a:t>
            </a:r>
            <a:r>
              <a:rPr lang="en-US" dirty="0" err="1"/>
              <a:t>Lôi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LR\</a:t>
            </a:r>
            <a:r>
              <a:rPr lang="en-US" dirty="0" err="1"/>
              <a:t>ûXd</a:t>
            </a:r>
            <a:r>
              <a:rPr lang="en-US" dirty="0"/>
              <a:t> </a:t>
            </a:r>
            <a:r>
              <a:rPr lang="en-US" dirty="0" err="1"/>
              <a:t>úLh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úYRû</a:t>
            </a:r>
            <a:r>
              <a:rPr lang="en-US" dirty="0"/>
              <a:t>] A±¡\</a:t>
            </a:r>
            <a:r>
              <a:rPr lang="en-US" dirty="0" err="1"/>
              <a:t>ôo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RÚ¡\</a:t>
            </a:r>
            <a:r>
              <a:rPr lang="en-US" dirty="0" err="1"/>
              <a:t>ôo</a:t>
            </a:r>
            <a:r>
              <a:rPr lang="en-US" dirty="0"/>
              <a:t> - </a:t>
            </a:r>
            <a:r>
              <a:rPr lang="en-US" dirty="0" err="1"/>
              <a:t>Cuß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E5B54-AE30-4838-BA2A-844320DDB57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G§oLôXm</a:t>
            </a:r>
            <a:r>
              <a:rPr lang="en-US" dirty="0"/>
              <a:t> </a:t>
            </a:r>
            <a:r>
              <a:rPr lang="en-US" dirty="0" err="1"/>
              <a:t>SUdÏiÓ</a:t>
            </a:r>
            <a:r>
              <a:rPr lang="en-US" dirty="0"/>
              <a:t> </a:t>
            </a:r>
            <a:r>
              <a:rPr lang="en-US" dirty="0" err="1"/>
              <a:t>GRtÏm</a:t>
            </a:r>
            <a:r>
              <a:rPr lang="en-US" dirty="0"/>
              <a:t> </a:t>
            </a:r>
            <a:r>
              <a:rPr lang="en-US" dirty="0" err="1"/>
              <a:t>TVªpûX</a:t>
            </a:r>
            <a:r>
              <a:rPr lang="en-US" dirty="0"/>
              <a:t> </a:t>
            </a:r>
            <a:r>
              <a:rPr lang="en-US" dirty="0" err="1"/>
              <a:t>A§LôWm</a:t>
            </a:r>
            <a:r>
              <a:rPr lang="en-US" dirty="0"/>
              <a:t> </a:t>
            </a:r>
            <a:r>
              <a:rPr lang="en-US" dirty="0" err="1"/>
              <a:t>ûL«úX</a:t>
            </a:r>
            <a:r>
              <a:rPr lang="en-US" dirty="0"/>
              <a:t> </a:t>
            </a:r>
            <a:r>
              <a:rPr lang="en-US" dirty="0" err="1"/>
              <a:t>BÞúYôm</a:t>
            </a:r>
            <a:r>
              <a:rPr lang="en-US" dirty="0"/>
              <a:t> </a:t>
            </a:r>
            <a:r>
              <a:rPr lang="en-US" dirty="0" err="1"/>
              <a:t>úRNjûR</a:t>
            </a:r>
            <a:r>
              <a:rPr lang="en-US" dirty="0"/>
              <a:t> - </a:t>
            </a:r>
            <a:r>
              <a:rPr lang="en-US" dirty="0" err="1"/>
              <a:t>Sôm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9DE0-E6A3-429D-A6BB-53A7231DDA5A}"/>
              </a:ext>
            </a:extLst>
          </p:cNvPr>
          <p:cNvSpPr txBox="1"/>
          <p:nvPr/>
        </p:nvSpPr>
        <p:spPr>
          <a:xfrm>
            <a:off x="0" y="541490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ùSôßeÏiP</a:t>
            </a:r>
            <a:r>
              <a:rPr lang="en-US" sz="4000" dirty="0"/>
              <a:t> </a:t>
            </a:r>
            <a:r>
              <a:rPr lang="en-US" sz="4000" dirty="0" err="1"/>
              <a:t>ùSgNúU</a:t>
            </a:r>
            <a:r>
              <a:rPr lang="en-US" sz="4000" dirty="0"/>
              <a:t> </a:t>
            </a:r>
            <a:r>
              <a:rPr lang="en-US" sz="4000" dirty="0" err="1"/>
              <a:t>úSôd¡Ó</a:t>
            </a:r>
            <a:r>
              <a:rPr lang="en-US" sz="4000" dirty="0"/>
              <a:t> </a:t>
            </a:r>
            <a:r>
              <a:rPr lang="en-US" sz="4000" dirty="0" err="1"/>
              <a:t>CúVÑûY</a:t>
            </a:r>
            <a:r>
              <a:rPr lang="en-US" sz="4000" dirty="0"/>
              <a:t> </a:t>
            </a:r>
            <a:r>
              <a:rPr lang="en-US" sz="4000" dirty="0" err="1"/>
              <a:t>ál©Ó</a:t>
            </a:r>
            <a:r>
              <a:rPr lang="en-US" sz="4000" dirty="0"/>
              <a:t> </a:t>
            </a:r>
            <a:r>
              <a:rPr lang="en-US" sz="4000" dirty="0" err="1"/>
              <a:t>EiûUVôn</a:t>
            </a:r>
            <a:r>
              <a:rPr lang="en-US" sz="4000" dirty="0"/>
              <a:t> - </a:t>
            </a:r>
            <a:r>
              <a:rPr lang="en-US" sz="4000" dirty="0" err="1"/>
              <a:t>Cuß</a:t>
            </a:r>
            <a:r>
              <a:rPr lang="en-US" sz="4000" dirty="0"/>
              <a:t> </a:t>
            </a:r>
            <a:r>
              <a:rPr lang="en-US" sz="4000" dirty="0" err="1"/>
              <a:t>Ïû</a:t>
            </a:r>
            <a:r>
              <a:rPr lang="en-US" sz="4000" dirty="0"/>
              <a:t>\</a:t>
            </a:r>
            <a:r>
              <a:rPr lang="en-US" sz="4000" dirty="0" err="1"/>
              <a:t>ùVpXôm</a:t>
            </a:r>
            <a:r>
              <a:rPr lang="en-US" sz="4000" dirty="0"/>
              <a:t> ¿</a:t>
            </a:r>
            <a:r>
              <a:rPr lang="en-US" sz="4000" dirty="0" err="1"/>
              <a:t>dÏYôo</a:t>
            </a:r>
            <a:r>
              <a:rPr lang="en-US" sz="4000" dirty="0"/>
              <a:t> - Eu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249DE-25DC-4C46-8628-A26007277FB8}"/>
              </a:ext>
            </a:extLst>
          </p:cNvPr>
          <p:cNvSpPr txBox="1"/>
          <p:nvPr/>
        </p:nvSpPr>
        <p:spPr>
          <a:xfrm>
            <a:off x="416653" y="5377237"/>
            <a:ext cx="1135869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SiTú</a:t>
            </a:r>
            <a:r>
              <a:rPr lang="en-US" dirty="0"/>
              <a:t>] </a:t>
            </a:r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Sm©dûL</a:t>
            </a:r>
            <a:r>
              <a:rPr lang="en-US" dirty="0"/>
              <a:t> </a:t>
            </a:r>
            <a:r>
              <a:rPr lang="en-US" dirty="0" err="1"/>
              <a:t>CZdLôúR</a:t>
            </a:r>
            <a:r>
              <a:rPr lang="en-US" dirty="0"/>
              <a:t> Li½ûWj </a:t>
            </a:r>
            <a:r>
              <a:rPr lang="en-US" dirty="0" err="1"/>
              <a:t>ÕûPlTYo</a:t>
            </a:r>
            <a:r>
              <a:rPr lang="en-US" dirty="0"/>
              <a:t> </a:t>
            </a:r>
            <a:r>
              <a:rPr lang="en-US" dirty="0" err="1"/>
              <a:t>LRYiûP</a:t>
            </a:r>
            <a:r>
              <a:rPr lang="en-US" dirty="0"/>
              <a:t> ¨t¡\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89D7D-0458-4D96-A7D5-F9411C18318F}"/>
              </a:ext>
            </a:extLst>
          </p:cNvPr>
          <p:cNvSpPr txBox="1"/>
          <p:nvPr/>
        </p:nvSpPr>
        <p:spPr>
          <a:xfrm>
            <a:off x="1571188" y="5381351"/>
            <a:ext cx="904962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CZl×Ls</a:t>
            </a:r>
            <a:r>
              <a:rPr lang="en-US" dirty="0"/>
              <a:t> </a:t>
            </a:r>
            <a:r>
              <a:rPr lang="en-US" dirty="0" err="1"/>
              <a:t>HUôt</a:t>
            </a:r>
            <a:r>
              <a:rPr lang="en-US" dirty="0"/>
              <a:t>\m </a:t>
            </a:r>
            <a:r>
              <a:rPr lang="en-US" dirty="0" err="1"/>
              <a:t>úRôp®Ls</a:t>
            </a:r>
            <a:r>
              <a:rPr lang="en-US" dirty="0"/>
              <a:t> </a:t>
            </a:r>
            <a:r>
              <a:rPr lang="en-US" dirty="0" err="1"/>
              <a:t>LojRúWô</a:t>
            </a:r>
            <a:r>
              <a:rPr lang="en-US" dirty="0"/>
              <a:t> </a:t>
            </a:r>
            <a:r>
              <a:rPr lang="en-US" dirty="0" err="1"/>
              <a:t>UôtßYôo</a:t>
            </a:r>
            <a:r>
              <a:rPr lang="en-US" dirty="0"/>
              <a:t> </a:t>
            </a:r>
            <a:r>
              <a:rPr lang="en-US" dirty="0" err="1"/>
              <a:t>LWm</a:t>
            </a:r>
            <a:r>
              <a:rPr lang="en-US" dirty="0"/>
              <a:t> ¿</a:t>
            </a:r>
            <a:r>
              <a:rPr lang="en-US" dirty="0" err="1"/>
              <a:t>h¥j</a:t>
            </a:r>
            <a:r>
              <a:rPr lang="en-US" dirty="0"/>
              <a:t> </a:t>
            </a:r>
            <a:r>
              <a:rPr lang="en-US" dirty="0" err="1"/>
              <a:t>úRtßYôo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0A143-A6B3-454A-9473-E4156AB77107}"/>
              </a:ext>
            </a:extLst>
          </p:cNvPr>
          <p:cNvSpPr txBox="1"/>
          <p:nvPr/>
        </p:nvSpPr>
        <p:spPr>
          <a:xfrm>
            <a:off x="1592160" y="5377237"/>
            <a:ext cx="900767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CúVÑ</a:t>
            </a:r>
            <a:r>
              <a:rPr lang="en-US" dirty="0"/>
              <a:t> YÚ¡\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úULeLs</a:t>
            </a:r>
            <a:r>
              <a:rPr lang="en-US" dirty="0"/>
              <a:t> </a:t>
            </a:r>
            <a:r>
              <a:rPr lang="en-US" dirty="0" err="1"/>
              <a:t>SÓ®úX</a:t>
            </a:r>
            <a:r>
              <a:rPr lang="en-US" dirty="0"/>
              <a:t> </a:t>
            </a:r>
            <a:r>
              <a:rPr lang="en-US" dirty="0" err="1"/>
              <a:t>U¡ûU«p</a:t>
            </a:r>
            <a:r>
              <a:rPr lang="en-US" dirty="0"/>
              <a:t> </a:t>
            </a:r>
            <a:r>
              <a:rPr lang="en-US" dirty="0" err="1"/>
              <a:t>úNoj§P</a:t>
            </a:r>
            <a:r>
              <a:rPr lang="en-US" dirty="0"/>
              <a:t> </a:t>
            </a:r>
            <a:r>
              <a:rPr lang="en-US" dirty="0" err="1"/>
              <a:t>UßìTUôdÏYôo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160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2020-07-30T11:51:56Z</dcterms:modified>
</cp:coreProperties>
</file>