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F09C64-BAD9-40FF-8140-724EC6E83615}" v="1" dt="2020-08-21T09:51:56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92F09C64-BAD9-40FF-8140-724EC6E83615}"/>
    <pc:docChg chg="undo custSel delSld modSld">
      <pc:chgData name="Samson Christopher" userId="6a13b5f1e64a53ae" providerId="LiveId" clId="{92F09C64-BAD9-40FF-8140-724EC6E83615}" dt="2020-08-21T09:55:22.473" v="525" actId="1036"/>
      <pc:docMkLst>
        <pc:docMk/>
      </pc:docMkLst>
      <pc:sldChg chg="del">
        <pc:chgData name="Samson Christopher" userId="6a13b5f1e64a53ae" providerId="LiveId" clId="{92F09C64-BAD9-40FF-8140-724EC6E83615}" dt="2020-08-21T09:46:25.646" v="16" actId="47"/>
        <pc:sldMkLst>
          <pc:docMk/>
          <pc:sldMk cId="3837972156" sldId="388"/>
        </pc:sldMkLst>
      </pc:sldChg>
      <pc:sldChg chg="addSp modSp mod setBg">
        <pc:chgData name="Samson Christopher" userId="6a13b5f1e64a53ae" providerId="LiveId" clId="{92F09C64-BAD9-40FF-8140-724EC6E83615}" dt="2020-08-21T09:55:22.473" v="525" actId="1036"/>
        <pc:sldMkLst>
          <pc:docMk/>
          <pc:sldMk cId="1777894342" sldId="389"/>
        </pc:sldMkLst>
        <pc:spChg chg="add mod">
          <ac:chgData name="Samson Christopher" userId="6a13b5f1e64a53ae" providerId="LiveId" clId="{92F09C64-BAD9-40FF-8140-724EC6E83615}" dt="2020-08-21T09:55:22.473" v="525" actId="1036"/>
          <ac:spMkLst>
            <pc:docMk/>
            <pc:sldMk cId="1777894342" sldId="389"/>
            <ac:spMk id="4" creationId="{18BA8A60-5E7E-49F0-AA6A-A4C891C13360}"/>
          </ac:spMkLst>
        </pc:spChg>
      </pc:sldChg>
      <pc:sldChg chg="addSp modSp mod">
        <pc:chgData name="Samson Christopher" userId="6a13b5f1e64a53ae" providerId="LiveId" clId="{92F09C64-BAD9-40FF-8140-724EC6E83615}" dt="2020-08-21T09:55:05.682" v="465" actId="1035"/>
        <pc:sldMkLst>
          <pc:docMk/>
          <pc:sldMk cId="850099564" sldId="390"/>
        </pc:sldMkLst>
        <pc:spChg chg="add mod">
          <ac:chgData name="Samson Christopher" userId="6a13b5f1e64a53ae" providerId="LiveId" clId="{92F09C64-BAD9-40FF-8140-724EC6E83615}" dt="2020-08-21T09:55:05.682" v="465" actId="1035"/>
          <ac:spMkLst>
            <pc:docMk/>
            <pc:sldMk cId="850099564" sldId="390"/>
            <ac:spMk id="4" creationId="{D509F285-C5D6-49B4-BE64-93A168156C3C}"/>
          </ac:spMkLst>
        </pc:spChg>
      </pc:sldChg>
      <pc:sldChg chg="addSp modSp mod">
        <pc:chgData name="Samson Christopher" userId="6a13b5f1e64a53ae" providerId="LiveId" clId="{92F09C64-BAD9-40FF-8140-724EC6E83615}" dt="2020-08-21T09:52:49.220" v="115" actId="1035"/>
        <pc:sldMkLst>
          <pc:docMk/>
          <pc:sldMk cId="944968354" sldId="391"/>
        </pc:sldMkLst>
        <pc:spChg chg="add mod">
          <ac:chgData name="Samson Christopher" userId="6a13b5f1e64a53ae" providerId="LiveId" clId="{92F09C64-BAD9-40FF-8140-724EC6E83615}" dt="2020-08-21T09:52:49.220" v="115" actId="1035"/>
          <ac:spMkLst>
            <pc:docMk/>
            <pc:sldMk cId="944968354" sldId="391"/>
            <ac:spMk id="4" creationId="{0E89B940-DEF6-435C-908C-29495C7F53A7}"/>
          </ac:spMkLst>
        </pc:spChg>
      </pc:sldChg>
      <pc:sldChg chg="addSp modSp mod">
        <pc:chgData name="Samson Christopher" userId="6a13b5f1e64a53ae" providerId="LiveId" clId="{92F09C64-BAD9-40FF-8140-724EC6E83615}" dt="2020-08-21T09:54:56.667" v="413" actId="1035"/>
        <pc:sldMkLst>
          <pc:docMk/>
          <pc:sldMk cId="1414681237" sldId="392"/>
        </pc:sldMkLst>
        <pc:spChg chg="add mod">
          <ac:chgData name="Samson Christopher" userId="6a13b5f1e64a53ae" providerId="LiveId" clId="{92F09C64-BAD9-40FF-8140-724EC6E83615}" dt="2020-08-21T09:54:56.667" v="413" actId="1035"/>
          <ac:spMkLst>
            <pc:docMk/>
            <pc:sldMk cId="1414681237" sldId="392"/>
            <ac:spMk id="4" creationId="{A16910E9-3940-484A-822A-8036D9A7DEC5}"/>
          </ac:spMkLst>
        </pc:spChg>
      </pc:sldChg>
      <pc:sldChg chg="addSp modSp mod">
        <pc:chgData name="Samson Christopher" userId="6a13b5f1e64a53ae" providerId="LiveId" clId="{92F09C64-BAD9-40FF-8140-724EC6E83615}" dt="2020-08-21T09:54:44.771" v="362" actId="1036"/>
        <pc:sldMkLst>
          <pc:docMk/>
          <pc:sldMk cId="4103851070" sldId="393"/>
        </pc:sldMkLst>
        <pc:spChg chg="add mod">
          <ac:chgData name="Samson Christopher" userId="6a13b5f1e64a53ae" providerId="LiveId" clId="{92F09C64-BAD9-40FF-8140-724EC6E83615}" dt="2020-08-21T09:54:44.771" v="362" actId="1036"/>
          <ac:spMkLst>
            <pc:docMk/>
            <pc:sldMk cId="4103851070" sldId="393"/>
            <ac:spMk id="4" creationId="{D28A49C8-0ADA-4E2A-B8F4-A2AB9158646A}"/>
          </ac:spMkLst>
        </pc:spChg>
      </pc:sldChg>
      <pc:sldChg chg="addSp modSp mod">
        <pc:chgData name="Samson Christopher" userId="6a13b5f1e64a53ae" providerId="LiveId" clId="{92F09C64-BAD9-40FF-8140-724EC6E83615}" dt="2020-08-21T09:53:56.383" v="192" actId="1035"/>
        <pc:sldMkLst>
          <pc:docMk/>
          <pc:sldMk cId="659567130" sldId="394"/>
        </pc:sldMkLst>
        <pc:spChg chg="add mod">
          <ac:chgData name="Samson Christopher" userId="6a13b5f1e64a53ae" providerId="LiveId" clId="{92F09C64-BAD9-40FF-8140-724EC6E83615}" dt="2020-08-21T09:53:56.383" v="192" actId="1035"/>
          <ac:spMkLst>
            <pc:docMk/>
            <pc:sldMk cId="659567130" sldId="394"/>
            <ac:spMk id="4" creationId="{B72B358A-42BE-4DCA-B293-1D96C1EE0B53}"/>
          </ac:spMkLst>
        </pc:spChg>
      </pc:sldChg>
      <pc:sldChg chg="addSp modSp mod">
        <pc:chgData name="Samson Christopher" userId="6a13b5f1e64a53ae" providerId="LiveId" clId="{92F09C64-BAD9-40FF-8140-724EC6E83615}" dt="2020-08-21T09:54:17.406" v="256" actId="1035"/>
        <pc:sldMkLst>
          <pc:docMk/>
          <pc:sldMk cId="859356432" sldId="395"/>
        </pc:sldMkLst>
        <pc:spChg chg="add mod">
          <ac:chgData name="Samson Christopher" userId="6a13b5f1e64a53ae" providerId="LiveId" clId="{92F09C64-BAD9-40FF-8140-724EC6E83615}" dt="2020-08-21T09:54:17.406" v="256" actId="1035"/>
          <ac:spMkLst>
            <pc:docMk/>
            <pc:sldMk cId="859356432" sldId="395"/>
            <ac:spMk id="4" creationId="{B84BA46B-CBBF-4598-8105-29CE2BA575FB}"/>
          </ac:spMkLst>
        </pc:spChg>
      </pc:sldChg>
      <pc:sldChg chg="addSp modSp mod">
        <pc:chgData name="Samson Christopher" userId="6a13b5f1e64a53ae" providerId="LiveId" clId="{92F09C64-BAD9-40FF-8140-724EC6E83615}" dt="2020-08-21T09:54:35.470" v="312" actId="1036"/>
        <pc:sldMkLst>
          <pc:docMk/>
          <pc:sldMk cId="2025405914" sldId="396"/>
        </pc:sldMkLst>
        <pc:spChg chg="add mod">
          <ac:chgData name="Samson Christopher" userId="6a13b5f1e64a53ae" providerId="LiveId" clId="{92F09C64-BAD9-40FF-8140-724EC6E83615}" dt="2020-08-21T09:54:35.470" v="312" actId="1036"/>
          <ac:spMkLst>
            <pc:docMk/>
            <pc:sldMk cId="2025405914" sldId="396"/>
            <ac:spMk id="4" creationId="{112E19BC-A0AB-405A-887E-1E62C26FAC4A}"/>
          </ac:spMkLst>
        </pc:spChg>
      </pc:sldChg>
      <pc:sldChg chg="del">
        <pc:chgData name="Samson Christopher" userId="6a13b5f1e64a53ae" providerId="LiveId" clId="{92F09C64-BAD9-40FF-8140-724EC6E83615}" dt="2020-08-21T09:46:15.557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92F09C64-BAD9-40FF-8140-724EC6E83615}" dt="2020-08-21T09:46:15.906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92F09C64-BAD9-40FF-8140-724EC6E83615}" dt="2020-08-21T09:46:16.260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92F09C64-BAD9-40FF-8140-724EC6E83615}" dt="2020-08-21T09:46:16.608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92F09C64-BAD9-40FF-8140-724EC6E83615}" dt="2020-08-21T09:46:16.908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92F09C64-BAD9-40FF-8140-724EC6E83615}" dt="2020-08-21T09:46:17.186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92F09C64-BAD9-40FF-8140-724EC6E83615}" dt="2020-08-21T09:46:17.666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21-08-2020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21-08-2020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21-08-2020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BA8A60-5E7E-49F0-AA6A-A4C891C13360}"/>
              </a:ext>
            </a:extLst>
          </p:cNvPr>
          <p:cNvSpPr txBox="1"/>
          <p:nvPr/>
        </p:nvSpPr>
        <p:spPr>
          <a:xfrm>
            <a:off x="0" y="5440074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000" dirty="0" err="1"/>
              <a:t>CúVÑ</a:t>
            </a:r>
            <a:r>
              <a:rPr lang="en-US" sz="4000" dirty="0"/>
              <a:t> </a:t>
            </a:r>
            <a:r>
              <a:rPr lang="en-US" sz="4000" dirty="0" err="1"/>
              <a:t>Wô_ô</a:t>
            </a:r>
            <a:r>
              <a:rPr lang="en-US" sz="4000" dirty="0"/>
              <a:t> </a:t>
            </a:r>
            <a:r>
              <a:rPr lang="en-US" sz="4000" dirty="0" err="1"/>
              <a:t>Yk§Úd</a:t>
            </a:r>
            <a:r>
              <a:rPr lang="en-US" sz="4000" dirty="0"/>
              <a:t>¡\</a:t>
            </a:r>
            <a:r>
              <a:rPr lang="en-US" sz="4000" dirty="0" err="1"/>
              <a:t>ôo</a:t>
            </a:r>
            <a:r>
              <a:rPr lang="en-US" sz="4000" dirty="0"/>
              <a:t> </a:t>
            </a:r>
            <a:r>
              <a:rPr lang="en-US" sz="4000" dirty="0" err="1"/>
              <a:t>GpúXôÚm</a:t>
            </a:r>
            <a:r>
              <a:rPr lang="en-US" sz="4000" dirty="0"/>
              <a:t> </a:t>
            </a:r>
            <a:r>
              <a:rPr lang="en-US" sz="4000" dirty="0" err="1"/>
              <a:t>ùLôiPôÓúYôm</a:t>
            </a:r>
            <a:r>
              <a:rPr lang="en-US" sz="4000" dirty="0"/>
              <a:t> </a:t>
            </a:r>
          </a:p>
          <a:p>
            <a:r>
              <a:rPr lang="en-US" sz="4000" dirty="0" err="1"/>
              <a:t>ûLRh</a:t>
            </a:r>
            <a:r>
              <a:rPr lang="en-US" sz="4000" dirty="0"/>
              <a:t>¥ </a:t>
            </a:r>
            <a:r>
              <a:rPr lang="en-US" sz="4000" dirty="0" err="1"/>
              <a:t>Sôm</a:t>
            </a:r>
            <a:r>
              <a:rPr lang="en-US" sz="4000" dirty="0"/>
              <a:t> </a:t>
            </a:r>
            <a:r>
              <a:rPr lang="en-US" sz="4000" dirty="0" err="1"/>
              <a:t>TôÓúYôm</a:t>
            </a:r>
            <a:r>
              <a:rPr lang="en-US" sz="4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9F285-C5D6-49B4-BE64-93A168156C3C}"/>
              </a:ext>
            </a:extLst>
          </p:cNvPr>
          <p:cNvSpPr txBox="1"/>
          <p:nvPr/>
        </p:nvSpPr>
        <p:spPr>
          <a:xfrm>
            <a:off x="1012271" y="5368847"/>
            <a:ext cx="1016745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ùLôiPôÓúYôm</a:t>
            </a:r>
            <a:r>
              <a:rPr lang="en-US" sz="4400" dirty="0"/>
              <a:t> </a:t>
            </a:r>
            <a:r>
              <a:rPr lang="en-US" sz="4400" dirty="0" err="1"/>
              <a:t>ùLôiPôÓúYôm</a:t>
            </a:r>
            <a:r>
              <a:rPr lang="en-US" sz="4400" dirty="0"/>
              <a:t> </a:t>
            </a:r>
            <a:r>
              <a:rPr lang="en-US" sz="4400" dirty="0" err="1"/>
              <a:t>LYûXLs</a:t>
            </a:r>
            <a:r>
              <a:rPr lang="en-US" sz="4400" dirty="0"/>
              <a:t> U\</a:t>
            </a:r>
            <a:r>
              <a:rPr lang="en-US" sz="4400" dirty="0" err="1"/>
              <a:t>kÕ</a:t>
            </a:r>
            <a:r>
              <a:rPr lang="en-US" sz="4400" dirty="0"/>
              <a:t> </a:t>
            </a:r>
            <a:r>
              <a:rPr lang="en-US" sz="4400" dirty="0" err="1"/>
              <a:t>Sôm</a:t>
            </a:r>
            <a:r>
              <a:rPr lang="en-US" sz="4400" dirty="0"/>
              <a:t> </a:t>
            </a:r>
            <a:r>
              <a:rPr lang="en-US" sz="4400" dirty="0" err="1"/>
              <a:t>TôÓúYôm</a:t>
            </a: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89B940-DEF6-435C-908C-29495C7F53A7}"/>
              </a:ext>
            </a:extLst>
          </p:cNvPr>
          <p:cNvSpPr txBox="1"/>
          <p:nvPr/>
        </p:nvSpPr>
        <p:spPr>
          <a:xfrm>
            <a:off x="0" y="5482019"/>
            <a:ext cx="12192000" cy="12311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3700" dirty="0" err="1"/>
              <a:t>ál©Ó</a:t>
            </a:r>
            <a:r>
              <a:rPr lang="en-US" sz="3700" dirty="0"/>
              <a:t> ¿ </a:t>
            </a:r>
            <a:r>
              <a:rPr lang="en-US" sz="3700" dirty="0" err="1"/>
              <a:t>T§p</a:t>
            </a:r>
            <a:r>
              <a:rPr lang="en-US" sz="3700" dirty="0"/>
              <a:t> </a:t>
            </a:r>
            <a:r>
              <a:rPr lang="en-US" sz="3700" dirty="0" err="1"/>
              <a:t>ùLôÓlTôo</a:t>
            </a:r>
            <a:r>
              <a:rPr lang="en-US" sz="3700" dirty="0"/>
              <a:t> </a:t>
            </a:r>
            <a:r>
              <a:rPr lang="en-US" sz="3700" dirty="0" err="1"/>
              <a:t>Ïû</a:t>
            </a:r>
            <a:r>
              <a:rPr lang="en-US" sz="3700" dirty="0"/>
              <a:t>\</a:t>
            </a:r>
            <a:r>
              <a:rPr lang="en-US" sz="3700" dirty="0" err="1"/>
              <a:t>Lù</a:t>
            </a:r>
            <a:r>
              <a:rPr lang="en-US" sz="3700" dirty="0"/>
              <a:t>[</a:t>
            </a:r>
            <a:r>
              <a:rPr lang="en-US" sz="3700" dirty="0" err="1"/>
              <a:t>pXôm</a:t>
            </a:r>
            <a:r>
              <a:rPr lang="en-US" sz="3700" dirty="0"/>
              <a:t> ¨û\</a:t>
            </a:r>
            <a:r>
              <a:rPr lang="en-US" sz="3700" dirty="0" err="1"/>
              <a:t>YôdÏYôo</a:t>
            </a:r>
            <a:r>
              <a:rPr lang="en-US" sz="3700" dirty="0"/>
              <a:t> </a:t>
            </a:r>
          </a:p>
          <a:p>
            <a:r>
              <a:rPr lang="en-US" sz="3700" dirty="0" err="1"/>
              <a:t>EiûUVôL</a:t>
            </a:r>
            <a:r>
              <a:rPr lang="en-US" sz="3700" dirty="0"/>
              <a:t> </a:t>
            </a:r>
            <a:r>
              <a:rPr lang="en-US" sz="3700" dirty="0" err="1"/>
              <a:t>úRÓúYô¬u</a:t>
            </a:r>
            <a:r>
              <a:rPr lang="en-US" sz="3700" dirty="0"/>
              <a:t> Es[</a:t>
            </a:r>
            <a:r>
              <a:rPr lang="en-US" sz="3700" dirty="0" err="1"/>
              <a:t>j§p</a:t>
            </a:r>
            <a:r>
              <a:rPr lang="en-US" sz="3700" dirty="0"/>
              <a:t> </a:t>
            </a:r>
            <a:r>
              <a:rPr lang="en-US" sz="3700" dirty="0" err="1"/>
              <a:t>Yk§ÓYôo</a:t>
            </a:r>
            <a:r>
              <a:rPr lang="en-US" sz="3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910E9-3940-484A-822A-8036D9A7DEC5}"/>
              </a:ext>
            </a:extLst>
          </p:cNvPr>
          <p:cNvSpPr txBox="1"/>
          <p:nvPr/>
        </p:nvSpPr>
        <p:spPr>
          <a:xfrm>
            <a:off x="0" y="5381351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7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200" dirty="0"/>
              <a:t>U]</a:t>
            </a:r>
            <a:r>
              <a:rPr lang="en-US" sz="4200" dirty="0" err="1"/>
              <a:t>ÕÚdLm</a:t>
            </a:r>
            <a:r>
              <a:rPr lang="en-US" sz="4200" dirty="0"/>
              <a:t> </a:t>
            </a:r>
            <a:r>
              <a:rPr lang="en-US" sz="4200" dirty="0" err="1"/>
              <a:t>EûPVYúW</a:t>
            </a:r>
            <a:r>
              <a:rPr lang="en-US" sz="4200" dirty="0"/>
              <a:t> Uu²lT§p Ys[</a:t>
            </a:r>
            <a:r>
              <a:rPr lang="en-US" sz="4200" dirty="0" err="1"/>
              <a:t>XYo</a:t>
            </a:r>
            <a:r>
              <a:rPr lang="en-US" sz="4200" dirty="0"/>
              <a:t> </a:t>
            </a:r>
          </a:p>
          <a:p>
            <a:r>
              <a:rPr lang="en-US" sz="4200" dirty="0"/>
              <a:t>Eu ¨û]</a:t>
            </a:r>
            <a:r>
              <a:rPr lang="en-US" sz="4200" dirty="0" err="1"/>
              <a:t>Yôn</a:t>
            </a:r>
            <a:r>
              <a:rPr lang="en-US" sz="4200" dirty="0"/>
              <a:t> </a:t>
            </a:r>
            <a:r>
              <a:rPr lang="en-US" sz="4200" dirty="0" err="1"/>
              <a:t>CÚd¡u</a:t>
            </a:r>
            <a:r>
              <a:rPr lang="en-US" sz="4200" dirty="0"/>
              <a:t>\</a:t>
            </a:r>
            <a:r>
              <a:rPr lang="en-US" sz="4200" dirty="0" err="1"/>
              <a:t>ôo</a:t>
            </a:r>
            <a:r>
              <a:rPr lang="en-US" sz="4200" dirty="0"/>
              <a:t> </a:t>
            </a:r>
            <a:r>
              <a:rPr lang="en-US" sz="4200" dirty="0" err="1"/>
              <a:t>K¥Yô</a:t>
            </a:r>
            <a:r>
              <a:rPr lang="en-US" sz="4200" dirty="0"/>
              <a:t> Gu </a:t>
            </a:r>
            <a:r>
              <a:rPr lang="en-US" sz="4200" dirty="0" err="1"/>
              <a:t>ULú</a:t>
            </a:r>
            <a:r>
              <a:rPr lang="en-US" sz="4200" dirty="0"/>
              <a:t>](ú[)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8A49C8-0ADA-4E2A-B8F4-A2AB9158646A}"/>
              </a:ext>
            </a:extLst>
          </p:cNvPr>
          <p:cNvSpPr txBox="1"/>
          <p:nvPr/>
        </p:nvSpPr>
        <p:spPr>
          <a:xfrm>
            <a:off x="0" y="5456852"/>
            <a:ext cx="12192000" cy="129266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2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3900" dirty="0"/>
              <a:t>Li½ùWpXôm </a:t>
            </a:r>
            <a:r>
              <a:rPr lang="en-US" sz="3900" dirty="0" err="1"/>
              <a:t>ÕûPj§ÓYôo</a:t>
            </a:r>
            <a:r>
              <a:rPr lang="en-US" sz="3900" dirty="0"/>
              <a:t> </a:t>
            </a:r>
            <a:r>
              <a:rPr lang="en-US" sz="3900" dirty="0" err="1"/>
              <a:t>LWm</a:t>
            </a:r>
            <a:r>
              <a:rPr lang="en-US" sz="3900" dirty="0"/>
              <a:t> ©¥</a:t>
            </a:r>
            <a:r>
              <a:rPr lang="en-US" sz="3900" dirty="0" err="1"/>
              <a:t>jÕ</a:t>
            </a:r>
            <a:r>
              <a:rPr lang="en-US" sz="3900" dirty="0"/>
              <a:t> </a:t>
            </a:r>
            <a:r>
              <a:rPr lang="en-US" sz="3900" dirty="0" err="1"/>
              <a:t>SPj§ÓYôo</a:t>
            </a:r>
            <a:r>
              <a:rPr lang="en-US" sz="3900" dirty="0"/>
              <a:t> </a:t>
            </a:r>
          </a:p>
          <a:p>
            <a:r>
              <a:rPr lang="en-US" sz="3900" dirty="0" err="1"/>
              <a:t>GiQùUpXôm</a:t>
            </a:r>
            <a:r>
              <a:rPr lang="en-US" sz="3900" dirty="0"/>
              <a:t> </a:t>
            </a:r>
            <a:r>
              <a:rPr lang="en-US" sz="3900" dirty="0" err="1"/>
              <a:t>HdLùUpXôm</a:t>
            </a:r>
            <a:r>
              <a:rPr lang="en-US" sz="3900" dirty="0"/>
              <a:t> </a:t>
            </a:r>
            <a:r>
              <a:rPr lang="en-US" sz="3900" dirty="0" err="1"/>
              <a:t>Cuú</a:t>
            </a:r>
            <a:r>
              <a:rPr lang="en-US" sz="3900" dirty="0"/>
              <a:t>\ ¨û\</a:t>
            </a:r>
            <a:r>
              <a:rPr lang="en-US" sz="3900" dirty="0" err="1"/>
              <a:t>úYtßYôo</a:t>
            </a:r>
            <a:r>
              <a:rPr lang="en-US" sz="3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B358A-42BE-4DCA-B293-1D96C1EE0B53}"/>
              </a:ext>
            </a:extLst>
          </p:cNvPr>
          <p:cNvSpPr txBox="1"/>
          <p:nvPr/>
        </p:nvSpPr>
        <p:spPr>
          <a:xfrm>
            <a:off x="0" y="5423296"/>
            <a:ext cx="12192000" cy="129266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9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úSônLù</a:t>
            </a:r>
            <a:r>
              <a:rPr lang="en-US" dirty="0"/>
              <a:t>[</a:t>
            </a:r>
            <a:r>
              <a:rPr lang="en-US" dirty="0" err="1"/>
              <a:t>pXôm</a:t>
            </a:r>
            <a:r>
              <a:rPr lang="en-US" dirty="0"/>
              <a:t> ¿</a:t>
            </a:r>
            <a:r>
              <a:rPr lang="en-US" dirty="0" err="1"/>
              <a:t>d¡ÓYôo</a:t>
            </a:r>
            <a:r>
              <a:rPr lang="en-US" dirty="0"/>
              <a:t> </a:t>
            </a:r>
            <a:r>
              <a:rPr lang="en-US" dirty="0" err="1"/>
              <a:t>ùSô¥lùTôÝúR</a:t>
            </a:r>
            <a:r>
              <a:rPr lang="en-US" dirty="0"/>
              <a:t> </a:t>
            </a:r>
            <a:r>
              <a:rPr lang="en-US" dirty="0" err="1"/>
              <a:t>ÑLm</a:t>
            </a:r>
            <a:r>
              <a:rPr lang="en-US" dirty="0"/>
              <a:t> </a:t>
            </a:r>
            <a:r>
              <a:rPr lang="en-US" dirty="0" err="1"/>
              <a:t>RÚYôo</a:t>
            </a:r>
            <a:r>
              <a:rPr lang="en-US" dirty="0"/>
              <a:t> </a:t>
            </a:r>
            <a:r>
              <a:rPr lang="en-US" dirty="0" err="1"/>
              <a:t>úTnLù</a:t>
            </a:r>
            <a:r>
              <a:rPr lang="en-US" dirty="0"/>
              <a:t>[</a:t>
            </a:r>
            <a:r>
              <a:rPr lang="en-US" dirty="0" err="1"/>
              <a:t>pXôm</a:t>
            </a:r>
            <a:r>
              <a:rPr lang="en-US" dirty="0"/>
              <a:t> </a:t>
            </a:r>
            <a:r>
              <a:rPr lang="en-US" dirty="0" err="1"/>
              <a:t>SÓSÓeÏm</a:t>
            </a:r>
            <a:r>
              <a:rPr lang="en-US" dirty="0"/>
              <a:t> </a:t>
            </a:r>
            <a:r>
              <a:rPr lang="en-US" dirty="0" err="1"/>
              <a:t>ùT¬VYo</a:t>
            </a:r>
            <a:r>
              <a:rPr lang="en-US" dirty="0"/>
              <a:t> §</a:t>
            </a:r>
            <a:r>
              <a:rPr lang="en-US" dirty="0" err="1"/>
              <a:t>ÚØuú</a:t>
            </a:r>
            <a:r>
              <a:rPr lang="en-US" dirty="0"/>
              <a:t>] - </a:t>
            </a:r>
            <a:r>
              <a:rPr lang="en-US" dirty="0" err="1"/>
              <a:t>SmU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BA46B-CBBF-4598-8105-29CE2BA575FB}"/>
              </a:ext>
            </a:extLst>
          </p:cNvPr>
          <p:cNvSpPr txBox="1"/>
          <p:nvPr/>
        </p:nvSpPr>
        <p:spPr>
          <a:xfrm>
            <a:off x="0" y="5381351"/>
            <a:ext cx="12192000" cy="135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9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100" dirty="0" err="1"/>
              <a:t>TôYùUpXôm</a:t>
            </a:r>
            <a:r>
              <a:rPr lang="en-US" sz="4100" dirty="0"/>
              <a:t> </a:t>
            </a:r>
            <a:r>
              <a:rPr lang="en-US" sz="4100" dirty="0" err="1"/>
              <a:t>úTôd¡ÓYôo</a:t>
            </a:r>
            <a:r>
              <a:rPr lang="en-US" sz="4100" dirty="0"/>
              <a:t> </a:t>
            </a:r>
            <a:r>
              <a:rPr lang="en-US" sz="4100" dirty="0" err="1"/>
              <a:t>TVeLù</a:t>
            </a:r>
            <a:r>
              <a:rPr lang="en-US" sz="4100" dirty="0"/>
              <a:t>[</a:t>
            </a:r>
            <a:r>
              <a:rPr lang="en-US" sz="4100" dirty="0" err="1"/>
              <a:t>pXôm</a:t>
            </a:r>
            <a:r>
              <a:rPr lang="en-US" sz="4100" dirty="0"/>
              <a:t> ¿</a:t>
            </a:r>
            <a:r>
              <a:rPr lang="en-US" sz="4100" dirty="0" err="1"/>
              <a:t>d¡ÓYôo</a:t>
            </a:r>
            <a:r>
              <a:rPr lang="en-US" sz="4100" dirty="0"/>
              <a:t> B®«]</a:t>
            </a:r>
            <a:r>
              <a:rPr lang="en-US" sz="4100" dirty="0" err="1"/>
              <a:t>ôp</a:t>
            </a:r>
            <a:r>
              <a:rPr lang="en-US" sz="4100" dirty="0"/>
              <a:t> ¨</a:t>
            </a:r>
            <a:r>
              <a:rPr lang="en-US" sz="4100" dirty="0" err="1"/>
              <a:t>Wl©ÓYôo</a:t>
            </a:r>
            <a:r>
              <a:rPr lang="en-US" sz="4100" dirty="0"/>
              <a:t> </a:t>
            </a:r>
            <a:r>
              <a:rPr lang="en-US" sz="4100" dirty="0" err="1"/>
              <a:t>A§NVm</a:t>
            </a:r>
            <a:r>
              <a:rPr lang="en-US" sz="4100" dirty="0"/>
              <a:t> </a:t>
            </a:r>
            <a:r>
              <a:rPr lang="en-US" sz="4100" dirty="0" err="1"/>
              <a:t>ùNn§ÓYôo</a:t>
            </a:r>
            <a:r>
              <a:rPr lang="en-US" sz="4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E19BC-A0AB-405A-887E-1E62C26FAC4A}"/>
              </a:ext>
            </a:extLst>
          </p:cNvPr>
          <p:cNvSpPr txBox="1"/>
          <p:nvPr/>
        </p:nvSpPr>
        <p:spPr>
          <a:xfrm>
            <a:off x="0" y="53729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1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LûNV¥Ls</a:t>
            </a:r>
            <a:r>
              <a:rPr lang="en-US" sz="4400" dirty="0"/>
              <a:t> E]</a:t>
            </a:r>
            <a:r>
              <a:rPr lang="en-US" sz="4400" dirty="0" err="1"/>
              <a:t>dLôL</a:t>
            </a:r>
            <a:r>
              <a:rPr lang="en-US" sz="4400" dirty="0"/>
              <a:t> </a:t>
            </a:r>
            <a:r>
              <a:rPr lang="en-US" sz="4400" dirty="0" err="1"/>
              <a:t>LôVùUpXôm</a:t>
            </a:r>
            <a:r>
              <a:rPr lang="en-US" sz="4400" dirty="0"/>
              <a:t> E]</a:t>
            </a:r>
            <a:r>
              <a:rPr lang="en-US" sz="4400" dirty="0" err="1"/>
              <a:t>dLôL</a:t>
            </a:r>
            <a:r>
              <a:rPr lang="en-US" sz="4400" dirty="0"/>
              <a:t> §</a:t>
            </a:r>
            <a:r>
              <a:rPr lang="en-US" sz="4400" dirty="0" err="1"/>
              <a:t>ÚCWjRm</a:t>
            </a:r>
            <a:r>
              <a:rPr lang="en-US" sz="4400" dirty="0"/>
              <a:t> E]</a:t>
            </a:r>
            <a:r>
              <a:rPr lang="en-US" sz="4400" dirty="0" err="1"/>
              <a:t>dLôL</a:t>
            </a:r>
            <a:r>
              <a:rPr lang="en-US" sz="4400" dirty="0"/>
              <a:t> §</a:t>
            </a:r>
            <a:r>
              <a:rPr lang="en-US" sz="4400" dirty="0" err="1"/>
              <a:t>Úk§Ó</a:t>
            </a:r>
            <a:r>
              <a:rPr lang="en-US" sz="4400" dirty="0"/>
              <a:t> Gu </a:t>
            </a:r>
            <a:r>
              <a:rPr lang="en-US" sz="4400" dirty="0" err="1"/>
              <a:t>ULú</a:t>
            </a:r>
            <a:r>
              <a:rPr lang="en-US" sz="4400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170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2020-08-21T09:55:25Z</dcterms:modified>
</cp:coreProperties>
</file>