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7E35F-D899-4B97-A0D9-6A6B9906EB58}"/>
              </a:ext>
            </a:extLst>
          </p:cNvPr>
          <p:cNvSpPr/>
          <p:nvPr/>
        </p:nvSpPr>
        <p:spPr>
          <a:xfrm>
            <a:off x="-1" y="5360764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iQlTjûRd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úLhTYúW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Li½ûWd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LôiTYúW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486248-C8A2-4455-95D4-66E6887AE74D}"/>
              </a:ext>
            </a:extLst>
          </p:cNvPr>
          <p:cNvSpPr/>
          <p:nvPr/>
        </p:nvSpPr>
        <p:spPr>
          <a:xfrm>
            <a:off x="1054395" y="5721210"/>
            <a:ext cx="10083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RÚTYúW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CúVûNVô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9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CAD748-C338-443A-911C-8AC675DF0419}"/>
              </a:ext>
            </a:extLst>
          </p:cNvPr>
          <p:cNvSpPr/>
          <p:nvPr/>
        </p:nvSpPr>
        <p:spPr>
          <a:xfrm>
            <a:off x="1666042" y="5307501"/>
            <a:ext cx="8859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EmUôp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áÓm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A42BE9-99F9-49F1-B893-AFEABED1EBF0}"/>
              </a:ext>
            </a:extLst>
          </p:cNvPr>
          <p:cNvSpPr/>
          <p:nvPr/>
        </p:nvSpPr>
        <p:spPr>
          <a:xfrm>
            <a:off x="3048000" y="5343013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U]ÕÚ¡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¿h¥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ùNnTYúW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9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A15DF-C04E-46CE-9625-A74756A3E706}"/>
              </a:ext>
            </a:extLst>
          </p:cNvPr>
          <p:cNvSpPr/>
          <p:nvPr/>
        </p:nvSpPr>
        <p:spPr>
          <a:xfrm>
            <a:off x="1639409" y="5328795"/>
            <a:ext cx="89131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ÑjRUôÏ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ÑLUôd¡Éo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8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0480C5-72BE-44AC-B379-950761114DA7}"/>
              </a:ext>
            </a:extLst>
          </p:cNvPr>
          <p:cNvSpPr/>
          <p:nvPr/>
        </p:nvSpPr>
        <p:spPr>
          <a:xfrm>
            <a:off x="1745941" y="5325255"/>
            <a:ext cx="8700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úSônLû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ÛûY«úX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¾oj¾ûWVô</a:t>
            </a:r>
          </a:p>
        </p:txBody>
      </p:sp>
    </p:spTree>
    <p:extLst>
      <p:ext uri="{BB962C8B-B14F-4D97-AF65-F5344CB8AC3E}">
        <p14:creationId xmlns:p14="http://schemas.microsoft.com/office/powerpoint/2010/main" val="196455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E6E7CE-E187-43FE-A221-1BF5A1F4AC38}"/>
              </a:ext>
            </a:extLst>
          </p:cNvPr>
          <p:cNvSpPr/>
          <p:nvPr/>
        </p:nvSpPr>
        <p:spPr>
          <a:xfrm>
            <a:off x="2136559" y="5334132"/>
            <a:ext cx="7918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ÏÚPoLû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TôodLf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ùNn¾o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ØPYoLû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SPdLf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404620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AF2B5-1563-4A20-86AF-B8AFD053A369}"/>
              </a:ext>
            </a:extLst>
          </p:cNvPr>
          <p:cNvSpPr/>
          <p:nvPr/>
        </p:nvSpPr>
        <p:spPr>
          <a:xfrm>
            <a:off x="1883545" y="5307497"/>
            <a:ext cx="84249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LôVjRôp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ÑLUôú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1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81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2020-03-21T16:32:16Z</dcterms:modified>
</cp:coreProperties>
</file>