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6" r:id="rId2"/>
    <p:sldId id="367" r:id="rId3"/>
    <p:sldId id="368" r:id="rId4"/>
    <p:sldId id="369" r:id="rId5"/>
    <p:sldId id="370" r:id="rId6"/>
    <p:sldId id="371" r:id="rId7"/>
    <p:sldId id="372" r:id="rId8"/>
    <p:sldId id="373" r:id="rId9"/>
    <p:sldId id="374" r:id="rId10"/>
    <p:sldId id="3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0:51:02.125" v="672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mod">
        <pc:chgData name="Samson Christopher" userId="6a13b5f1e64a53ae" providerId="LiveId" clId="{6E9BE6E0-5935-417B-B7A4-D349A07724D1}" dt="2020-03-15T00:47:02.683" v="117" actId="1036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modSp add mod">
        <pc:chgData name="Samson Christopher" userId="6a13b5f1e64a53ae" providerId="LiveId" clId="{6E9BE6E0-5935-417B-B7A4-D349A07724D1}" dt="2020-03-15T00:47:46.624" v="177" actId="1036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0:47:46.624" v="177" actId="1036"/>
          <ac:spMkLst>
            <pc:docMk/>
            <pc:sldMk cId="1490157642" sldId="367"/>
            <ac:spMk id="2" creationId="{492FFAFE-4932-443A-A3C0-160A60E0A188}"/>
          </ac:spMkLst>
        </pc:spChg>
      </pc:sldChg>
      <pc:sldChg chg="addSp modSp add mod">
        <pc:chgData name="Samson Christopher" userId="6a13b5f1e64a53ae" providerId="LiveId" clId="{6E9BE6E0-5935-417B-B7A4-D349A07724D1}" dt="2020-03-15T00:48:35.488" v="250" actId="1035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0:48:59.213" v="318" actId="1036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mod">
        <pc:chgData name="Samson Christopher" userId="6a13b5f1e64a53ae" providerId="LiveId" clId="{6E9BE6E0-5935-417B-B7A4-D349A07724D1}" dt="2020-03-15T00:49:12.650" v="369" actId="1036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mod">
        <pc:chgData name="Samson Christopher" userId="6a13b5f1e64a53ae" providerId="LiveId" clId="{6E9BE6E0-5935-417B-B7A4-D349A07724D1}" dt="2020-03-15T00:49:36.429" v="418" actId="1035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mod">
        <pc:chgData name="Samson Christopher" userId="6a13b5f1e64a53ae" providerId="LiveId" clId="{6E9BE6E0-5935-417B-B7A4-D349A07724D1}" dt="2020-03-15T00:50:04.699" v="485" actId="1035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0:50:31.302" v="552" actId="1036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mod">
        <pc:chgData name="Samson Christopher" userId="6a13b5f1e64a53ae" providerId="LiveId" clId="{6E9BE6E0-5935-417B-B7A4-D349A07724D1}" dt="2020-03-15T00:50:45.201" v="613" actId="1036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0:51:02.125" v="672" actId="1036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15-03-2020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618843-D6A0-465E-9171-013F089DBE2E}"/>
              </a:ext>
            </a:extLst>
          </p:cNvPr>
          <p:cNvSpPr/>
          <p:nvPr/>
        </p:nvSpPr>
        <p:spPr>
          <a:xfrm>
            <a:off x="1524000" y="5271990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AlTô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RôúY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AuTô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úRYô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AÚûU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CWhNLúW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B®Vô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YúW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165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3E2E94-69C4-44AB-A3FB-19A264D539E3}"/>
              </a:ext>
            </a:extLst>
          </p:cNvPr>
          <p:cNvSpPr/>
          <p:nvPr/>
        </p:nvSpPr>
        <p:spPr>
          <a:xfrm>
            <a:off x="1781452" y="5280868"/>
            <a:ext cx="862909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ùRnYm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úSNo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U¡óûUdÏl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Tôj§WúW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45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2FFAFE-4932-443A-A3C0-160A60E0A188}"/>
              </a:ext>
            </a:extLst>
          </p:cNvPr>
          <p:cNvSpPr/>
          <p:nvPr/>
        </p:nvSpPr>
        <p:spPr>
          <a:xfrm>
            <a:off x="0" y="5298624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GeúLô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YôrkúRu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A±VôUp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AûXkúRu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GuúSNo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 Yk¾o</a:t>
            </a:r>
          </a:p>
        </p:txBody>
      </p:sp>
    </p:spTree>
    <p:extLst>
      <p:ext uri="{BB962C8B-B14F-4D97-AF65-F5344CB8AC3E}">
        <p14:creationId xmlns:p14="http://schemas.microsoft.com/office/powerpoint/2010/main" val="1490157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40F994-5A71-4149-8A3E-7D64648CAAAF}"/>
              </a:ext>
            </a:extLst>
          </p:cNvPr>
          <p:cNvSpPr/>
          <p:nvPr/>
        </p:nvSpPr>
        <p:spPr>
          <a:xfrm>
            <a:off x="0" y="5271987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ùSgNôW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AûQjÕ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ØjReLs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ùLôÓjÕ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¨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ZXôn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 ®h¼o</a:t>
            </a:r>
          </a:p>
        </p:txBody>
      </p:sp>
    </p:spTree>
    <p:extLst>
      <p:ext uri="{BB962C8B-B14F-4D97-AF65-F5344CB8AC3E}">
        <p14:creationId xmlns:p14="http://schemas.microsoft.com/office/powerpoint/2010/main" val="72045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AA317D-C76A-4307-A660-3A57C50883EA}"/>
              </a:ext>
            </a:extLst>
          </p:cNvPr>
          <p:cNvSpPr/>
          <p:nvPr/>
        </p:nvSpPr>
        <p:spPr>
          <a:xfrm>
            <a:off x="2643109" y="5641308"/>
            <a:ext cx="69057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EUdÏ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</a:t>
            </a:r>
          </a:p>
        </p:txBody>
      </p:sp>
    </p:spTree>
    <p:extLst>
      <p:ext uri="{BB962C8B-B14F-4D97-AF65-F5344CB8AC3E}">
        <p14:creationId xmlns:p14="http://schemas.microsoft.com/office/powerpoint/2010/main" val="425129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202B8-09B6-45E7-835A-4EE0D45DF6C7}"/>
              </a:ext>
            </a:extLst>
          </p:cNvPr>
          <p:cNvSpPr/>
          <p:nvPr/>
        </p:nvSpPr>
        <p:spPr>
          <a:xfrm>
            <a:off x="0" y="5289745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RôrûU«p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CÚkúRu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Rs[ô¥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SPkúRu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pt-BR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RVYôn ¨û]Ü áok¾o 	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028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DAAAEC-9DBC-4D12-A7A0-F6084AB6C862}"/>
              </a:ext>
            </a:extLst>
          </p:cNvPr>
          <p:cNvSpPr/>
          <p:nvPr/>
        </p:nvSpPr>
        <p:spPr>
          <a:xfrm>
            <a:off x="0" y="5263114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LXeLôúR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Li½ûWj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ÕûPjÕ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LWm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Tt±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SPjÕ¡Èo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2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7FB1CC-A80D-482A-A6F7-EDBC86431E1B}"/>
              </a:ext>
            </a:extLst>
          </p:cNvPr>
          <p:cNvSpPr/>
          <p:nvPr/>
        </p:nvSpPr>
        <p:spPr>
          <a:xfrm>
            <a:off x="0" y="5271986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úNt±p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YôrkR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çd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 GÓj¾úW </a:t>
            </a:r>
          </a:p>
        </p:txBody>
      </p:sp>
    </p:spTree>
    <p:extLst>
      <p:ext uri="{BB962C8B-B14F-4D97-AF65-F5344CB8AC3E}">
        <p14:creationId xmlns:p14="http://schemas.microsoft.com/office/powerpoint/2010/main" val="4119780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87A69C-A48F-45ED-A04D-379E0E987543}"/>
              </a:ext>
            </a:extLst>
          </p:cNvPr>
          <p:cNvSpPr/>
          <p:nvPr/>
        </p:nvSpPr>
        <p:spPr>
          <a:xfrm>
            <a:off x="1697114" y="5254239"/>
            <a:ext cx="879777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LpYô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¬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CWjRm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dLôL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£k§</a:t>
            </a: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LÝ® AûQj¾úW</a:t>
            </a:r>
          </a:p>
        </p:txBody>
      </p:sp>
    </p:spTree>
    <p:extLst>
      <p:ext uri="{BB962C8B-B14F-4D97-AF65-F5344CB8AC3E}">
        <p14:creationId xmlns:p14="http://schemas.microsoft.com/office/powerpoint/2010/main" val="351152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91261B-A0B2-4B8C-AAD8-D9774ADAA15D}"/>
              </a:ext>
            </a:extLst>
          </p:cNvPr>
          <p:cNvSpPr/>
          <p:nvPr/>
        </p:nvSpPr>
        <p:spPr>
          <a:xfrm>
            <a:off x="1586143" y="5280870"/>
            <a:ext cx="901971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CWÜm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TLÛm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IVô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CÚkÕ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GkSôÞm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LôlTYúW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841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1182</TotalTime>
  <Words>123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54</cp:revision>
  <dcterms:created xsi:type="dcterms:W3CDTF">2019-11-02T16:27:41Z</dcterms:created>
  <dcterms:modified xsi:type="dcterms:W3CDTF">2020-03-15T00:51:04Z</dcterms:modified>
</cp:coreProperties>
</file>