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B5333-0F66-4DF8-A7CA-A67E38AE278F}" v="7" dt="2020-06-19T08:10:11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4" d="100"/>
          <a:sy n="84" d="100"/>
        </p:scale>
        <p:origin x="66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0D5B5333-0F66-4DF8-A7CA-A67E38AE278F}"/>
    <pc:docChg chg="delSld modSld">
      <pc:chgData name="Samson Christopher" userId="6a13b5f1e64a53ae" providerId="LiveId" clId="{0D5B5333-0F66-4DF8-A7CA-A67E38AE278F}" dt="2020-06-19T08:13:43.915" v="395" actId="2711"/>
      <pc:docMkLst>
        <pc:docMk/>
      </pc:docMkLst>
      <pc:sldChg chg="modSp del mod">
        <pc:chgData name="Samson Christopher" userId="6a13b5f1e64a53ae" providerId="LiveId" clId="{0D5B5333-0F66-4DF8-A7CA-A67E38AE278F}" dt="2020-06-19T08:09:27.195" v="4" actId="47"/>
        <pc:sldMkLst>
          <pc:docMk/>
          <pc:sldMk cId="3837972156" sldId="388"/>
        </pc:sldMkLst>
        <pc:spChg chg="mod">
          <ac:chgData name="Samson Christopher" userId="6a13b5f1e64a53ae" providerId="LiveId" clId="{0D5B5333-0F66-4DF8-A7CA-A67E38AE278F}" dt="2020-06-19T08:09:19.594" v="1" actId="1076"/>
          <ac:spMkLst>
            <pc:docMk/>
            <pc:sldMk cId="3837972156" sldId="388"/>
            <ac:spMk id="6" creationId="{78BDB258-58CC-44AE-80BE-DB2ADED7CF91}"/>
          </ac:spMkLst>
        </pc:spChg>
      </pc:sldChg>
      <pc:sldChg chg="addSp modSp mod">
        <pc:chgData name="Samson Christopher" userId="6a13b5f1e64a53ae" providerId="LiveId" clId="{0D5B5333-0F66-4DF8-A7CA-A67E38AE278F}" dt="2020-06-19T08:13:43.915" v="395" actId="2711"/>
        <pc:sldMkLst>
          <pc:docMk/>
          <pc:sldMk cId="1777894342" sldId="389"/>
        </pc:sldMkLst>
        <pc:spChg chg="add mod">
          <ac:chgData name="Samson Christopher" userId="6a13b5f1e64a53ae" providerId="LiveId" clId="{0D5B5333-0F66-4DF8-A7CA-A67E38AE278F}" dt="2020-06-19T08:13:43.915" v="395" actId="2711"/>
          <ac:spMkLst>
            <pc:docMk/>
            <pc:sldMk cId="1777894342" sldId="389"/>
            <ac:spMk id="2" creationId="{2C2AEA00-E05F-4524-B97F-71BBEA337D66}"/>
          </ac:spMkLst>
        </pc:spChg>
      </pc:sldChg>
      <pc:sldChg chg="addSp modSp mod">
        <pc:chgData name="Samson Christopher" userId="6a13b5f1e64a53ae" providerId="LiveId" clId="{0D5B5333-0F66-4DF8-A7CA-A67E38AE278F}" dt="2020-06-19T08:11:20.351" v="145" actId="1035"/>
        <pc:sldMkLst>
          <pc:docMk/>
          <pc:sldMk cId="850099564" sldId="390"/>
        </pc:sldMkLst>
        <pc:spChg chg="add mod">
          <ac:chgData name="Samson Christopher" userId="6a13b5f1e64a53ae" providerId="LiveId" clId="{0D5B5333-0F66-4DF8-A7CA-A67E38AE278F}" dt="2020-06-19T08:11:20.351" v="145" actId="1035"/>
          <ac:spMkLst>
            <pc:docMk/>
            <pc:sldMk cId="850099564" sldId="390"/>
            <ac:spMk id="2" creationId="{1507494A-EBFA-4280-86F2-18400C2B7989}"/>
          </ac:spMkLst>
        </pc:spChg>
      </pc:sldChg>
      <pc:sldChg chg="addSp modSp mod">
        <pc:chgData name="Samson Christopher" userId="6a13b5f1e64a53ae" providerId="LiveId" clId="{0D5B5333-0F66-4DF8-A7CA-A67E38AE278F}" dt="2020-06-19T08:11:26.776" v="202" actId="1035"/>
        <pc:sldMkLst>
          <pc:docMk/>
          <pc:sldMk cId="944968354" sldId="391"/>
        </pc:sldMkLst>
        <pc:spChg chg="add mod">
          <ac:chgData name="Samson Christopher" userId="6a13b5f1e64a53ae" providerId="LiveId" clId="{0D5B5333-0F66-4DF8-A7CA-A67E38AE278F}" dt="2020-06-19T08:11:26.776" v="202" actId="1035"/>
          <ac:spMkLst>
            <pc:docMk/>
            <pc:sldMk cId="944968354" sldId="391"/>
            <ac:spMk id="2" creationId="{F87E214C-1EFE-4FE2-998C-D11DD3185A96}"/>
          </ac:spMkLst>
        </pc:spChg>
      </pc:sldChg>
      <pc:sldChg chg="addSp modSp mod">
        <pc:chgData name="Samson Christopher" userId="6a13b5f1e64a53ae" providerId="LiveId" clId="{0D5B5333-0F66-4DF8-A7CA-A67E38AE278F}" dt="2020-06-19T08:11:35.313" v="252" actId="1036"/>
        <pc:sldMkLst>
          <pc:docMk/>
          <pc:sldMk cId="1414681237" sldId="392"/>
        </pc:sldMkLst>
        <pc:spChg chg="add mod">
          <ac:chgData name="Samson Christopher" userId="6a13b5f1e64a53ae" providerId="LiveId" clId="{0D5B5333-0F66-4DF8-A7CA-A67E38AE278F}" dt="2020-06-19T08:11:35.313" v="252" actId="1036"/>
          <ac:spMkLst>
            <pc:docMk/>
            <pc:sldMk cId="1414681237" sldId="392"/>
            <ac:spMk id="2" creationId="{34E1ED91-5582-4493-90AD-5248F8DA98B7}"/>
          </ac:spMkLst>
        </pc:spChg>
      </pc:sldChg>
      <pc:sldChg chg="addSp modSp mod">
        <pc:chgData name="Samson Christopher" userId="6a13b5f1e64a53ae" providerId="LiveId" clId="{0D5B5333-0F66-4DF8-A7CA-A67E38AE278F}" dt="2020-06-19T08:11:41.373" v="296" actId="1036"/>
        <pc:sldMkLst>
          <pc:docMk/>
          <pc:sldMk cId="4103851070" sldId="393"/>
        </pc:sldMkLst>
        <pc:spChg chg="add mod">
          <ac:chgData name="Samson Christopher" userId="6a13b5f1e64a53ae" providerId="LiveId" clId="{0D5B5333-0F66-4DF8-A7CA-A67E38AE278F}" dt="2020-06-19T08:11:41.373" v="296" actId="1036"/>
          <ac:spMkLst>
            <pc:docMk/>
            <pc:sldMk cId="4103851070" sldId="393"/>
            <ac:spMk id="2" creationId="{610974C3-5796-47C8-A703-2E475273EBE3}"/>
          </ac:spMkLst>
        </pc:spChg>
      </pc:sldChg>
      <pc:sldChg chg="addSp modSp mod">
        <pc:chgData name="Samson Christopher" userId="6a13b5f1e64a53ae" providerId="LiveId" clId="{0D5B5333-0F66-4DF8-A7CA-A67E38AE278F}" dt="2020-06-19T08:11:47.473" v="336" actId="1036"/>
        <pc:sldMkLst>
          <pc:docMk/>
          <pc:sldMk cId="659567130" sldId="394"/>
        </pc:sldMkLst>
        <pc:spChg chg="add mod">
          <ac:chgData name="Samson Christopher" userId="6a13b5f1e64a53ae" providerId="LiveId" clId="{0D5B5333-0F66-4DF8-A7CA-A67E38AE278F}" dt="2020-06-19T08:11:47.473" v="336" actId="1036"/>
          <ac:spMkLst>
            <pc:docMk/>
            <pc:sldMk cId="659567130" sldId="394"/>
            <ac:spMk id="2" creationId="{A1FF75E7-6D17-4CC1-8589-90322052B0F9}"/>
          </ac:spMkLst>
        </pc:spChg>
      </pc:sldChg>
      <pc:sldChg chg="addSp modSp mod">
        <pc:chgData name="Samson Christopher" userId="6a13b5f1e64a53ae" providerId="LiveId" clId="{0D5B5333-0F66-4DF8-A7CA-A67E38AE278F}" dt="2020-06-19T08:11:54.623" v="392" actId="1036"/>
        <pc:sldMkLst>
          <pc:docMk/>
          <pc:sldMk cId="859356432" sldId="395"/>
        </pc:sldMkLst>
        <pc:spChg chg="add mod">
          <ac:chgData name="Samson Christopher" userId="6a13b5f1e64a53ae" providerId="LiveId" clId="{0D5B5333-0F66-4DF8-A7CA-A67E38AE278F}" dt="2020-06-19T08:11:54.623" v="392" actId="1036"/>
          <ac:spMkLst>
            <pc:docMk/>
            <pc:sldMk cId="859356432" sldId="395"/>
            <ac:spMk id="2" creationId="{7FA8F21D-8EF9-4007-9BFB-58D20BAE64CD}"/>
          </ac:spMkLst>
        </pc:spChg>
      </pc:sldChg>
      <pc:sldChg chg="del">
        <pc:chgData name="Samson Christopher" userId="6a13b5f1e64a53ae" providerId="LiveId" clId="{0D5B5333-0F66-4DF8-A7CA-A67E38AE278F}" dt="2020-06-19T08:10:13.908" v="11" actId="47"/>
        <pc:sldMkLst>
          <pc:docMk/>
          <pc:sldMk cId="2025405914" sldId="396"/>
        </pc:sldMkLst>
      </pc:sldChg>
      <pc:sldChg chg="del">
        <pc:chgData name="Samson Christopher" userId="6a13b5f1e64a53ae" providerId="LiveId" clId="{0D5B5333-0F66-4DF8-A7CA-A67E38AE278F}" dt="2020-06-19T08:10:14.433" v="12" actId="47"/>
        <pc:sldMkLst>
          <pc:docMk/>
          <pc:sldMk cId="2940326978" sldId="397"/>
        </pc:sldMkLst>
      </pc:sldChg>
      <pc:sldChg chg="del">
        <pc:chgData name="Samson Christopher" userId="6a13b5f1e64a53ae" providerId="LiveId" clId="{0D5B5333-0F66-4DF8-A7CA-A67E38AE278F}" dt="2020-06-19T08:10:14.913" v="13" actId="47"/>
        <pc:sldMkLst>
          <pc:docMk/>
          <pc:sldMk cId="2964080828" sldId="398"/>
        </pc:sldMkLst>
      </pc:sldChg>
      <pc:sldChg chg="del">
        <pc:chgData name="Samson Christopher" userId="6a13b5f1e64a53ae" providerId="LiveId" clId="{0D5B5333-0F66-4DF8-A7CA-A67E38AE278F}" dt="2020-06-19T08:10:15.346" v="14" actId="47"/>
        <pc:sldMkLst>
          <pc:docMk/>
          <pc:sldMk cId="1883622595" sldId="399"/>
        </pc:sldMkLst>
      </pc:sldChg>
      <pc:sldChg chg="del">
        <pc:chgData name="Samson Christopher" userId="6a13b5f1e64a53ae" providerId="LiveId" clId="{0D5B5333-0F66-4DF8-A7CA-A67E38AE278F}" dt="2020-06-19T08:10:15.831" v="15" actId="47"/>
        <pc:sldMkLst>
          <pc:docMk/>
          <pc:sldMk cId="642142391" sldId="400"/>
        </pc:sldMkLst>
      </pc:sldChg>
      <pc:sldChg chg="del">
        <pc:chgData name="Samson Christopher" userId="6a13b5f1e64a53ae" providerId="LiveId" clId="{0D5B5333-0F66-4DF8-A7CA-A67E38AE278F}" dt="2020-06-19T08:10:16.272" v="16" actId="47"/>
        <pc:sldMkLst>
          <pc:docMk/>
          <pc:sldMk cId="620554568" sldId="401"/>
        </pc:sldMkLst>
      </pc:sldChg>
      <pc:sldChg chg="del">
        <pc:chgData name="Samson Christopher" userId="6a13b5f1e64a53ae" providerId="LiveId" clId="{0D5B5333-0F66-4DF8-A7CA-A67E38AE278F}" dt="2020-06-19T08:10:16.738" v="17" actId="47"/>
        <pc:sldMkLst>
          <pc:docMk/>
          <pc:sldMk cId="459594907" sldId="402"/>
        </pc:sldMkLst>
      </pc:sldChg>
      <pc:sldChg chg="del">
        <pc:chgData name="Samson Christopher" userId="6a13b5f1e64a53ae" providerId="LiveId" clId="{0D5B5333-0F66-4DF8-A7CA-A67E38AE278F}" dt="2020-06-19T08:10:17.195" v="18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2AEA00-E05F-4524-B97F-71BBEA337D66}"/>
              </a:ext>
            </a:extLst>
          </p:cNvPr>
          <p:cNvSpPr/>
          <p:nvPr/>
        </p:nvSpPr>
        <p:spPr>
          <a:xfrm>
            <a:off x="-97360" y="5365742"/>
            <a:ext cx="123867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×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­PúU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LÚjúRôÓ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Õ§j§ÓúYu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07494A-EBFA-4280-86F2-18400C2B7989}"/>
              </a:ext>
            </a:extLst>
          </p:cNvPr>
          <p:cNvSpPr/>
          <p:nvPr/>
        </p:nvSpPr>
        <p:spPr>
          <a:xfrm>
            <a:off x="-2825671" y="5362383"/>
            <a:ext cx="1784334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úVúLôYôÂúW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TôojÕd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ùLôsÅo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LXeLXlTô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LXeLXlTô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7E214C-1EFE-4FE2-998C-D11DD3185A96}"/>
              </a:ext>
            </a:extLst>
          </p:cNvPr>
          <p:cNvSpPr/>
          <p:nvPr/>
        </p:nvSpPr>
        <p:spPr>
          <a:xfrm>
            <a:off x="0" y="536440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úVúLôYô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GkSôÞm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RÚÅo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vúRôj§WúU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vúRôj§WúU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E1ED91-5582-4493-90AD-5248F8DA98B7}"/>
              </a:ext>
            </a:extLst>
          </p:cNvPr>
          <p:cNvSpPr/>
          <p:nvPr/>
        </p:nvSpPr>
        <p:spPr>
          <a:xfrm>
            <a:off x="-2430531" y="5362384"/>
            <a:ext cx="1705306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úVúLôYô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WölTô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ùRnYúU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LXeLXlTô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LXeLXlTô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0974C3-5796-47C8-A703-2E475273EBE3}"/>
              </a:ext>
            </a:extLst>
          </p:cNvPr>
          <p:cNvSpPr/>
          <p:nvPr/>
        </p:nvSpPr>
        <p:spPr>
          <a:xfrm>
            <a:off x="-2670979" y="5362385"/>
            <a:ext cx="1753396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úVúLôYô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ìYô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úUnlTúW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vúRôj§WúU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vúRôj§WúU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FF75E7-6D17-4CC1-8589-90322052B0F9}"/>
              </a:ext>
            </a:extLst>
          </p:cNvPr>
          <p:cNvSpPr/>
          <p:nvPr/>
        </p:nvSpPr>
        <p:spPr>
          <a:xfrm>
            <a:off x="-2119546" y="5362384"/>
            <a:ext cx="164311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úVúLôYô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`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mUô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áPúY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CÚd¡Èo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LXeLXlTô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LXeLXlTô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A8F21D-8EF9-4007-9BFB-58D20BAE64CD}"/>
              </a:ext>
            </a:extLst>
          </p:cNvPr>
          <p:cNvSpPr/>
          <p:nvPr/>
        </p:nvSpPr>
        <p:spPr>
          <a:xfrm>
            <a:off x="0" y="536440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úVúLôYô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`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NUôRô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RÚ¡uÈo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vúRôj§WúU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vúRôj§WúU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</TotalTime>
  <Words>83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2020-06-19T08:13:45Z</dcterms:modified>
</cp:coreProperties>
</file>