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D4C401B-157D-4404-9A5A-7093AB187225}"/>
    <pc:docChg chg="undo custSel delSld modSld">
      <pc:chgData name="Samson Christopher" userId="6a13b5f1e64a53ae" providerId="LiveId" clId="{1D4C401B-157D-4404-9A5A-7093AB187225}" dt="2020-10-24T18:04:38.895" v="431" actId="1035"/>
      <pc:docMkLst>
        <pc:docMk/>
      </pc:docMkLst>
      <pc:sldChg chg="del">
        <pc:chgData name="Samson Christopher" userId="6a13b5f1e64a53ae" providerId="LiveId" clId="{1D4C401B-157D-4404-9A5A-7093AB187225}" dt="2020-10-24T18:00:39.726" v="4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1D4C401B-157D-4404-9A5A-7093AB187225}" dt="2020-10-24T18:01:14.706" v="57" actId="1036"/>
        <pc:sldMkLst>
          <pc:docMk/>
          <pc:sldMk cId="1777894342" sldId="389"/>
        </pc:sldMkLst>
        <pc:spChg chg="add mod">
          <ac:chgData name="Samson Christopher" userId="6a13b5f1e64a53ae" providerId="LiveId" clId="{1D4C401B-157D-4404-9A5A-7093AB187225}" dt="2020-10-24T18:01:14.706" v="57" actId="1036"/>
          <ac:spMkLst>
            <pc:docMk/>
            <pc:sldMk cId="1777894342" sldId="389"/>
            <ac:spMk id="4" creationId="{C8506E05-4890-45FB-A0B1-2F9083A5B9E9}"/>
          </ac:spMkLst>
        </pc:spChg>
      </pc:sldChg>
      <pc:sldChg chg="addSp modSp mod">
        <pc:chgData name="Samson Christopher" userId="6a13b5f1e64a53ae" providerId="LiveId" clId="{1D4C401B-157D-4404-9A5A-7093AB187225}" dt="2020-10-24T18:01:28.126" v="106" actId="1036"/>
        <pc:sldMkLst>
          <pc:docMk/>
          <pc:sldMk cId="850099564" sldId="390"/>
        </pc:sldMkLst>
        <pc:spChg chg="add mod">
          <ac:chgData name="Samson Christopher" userId="6a13b5f1e64a53ae" providerId="LiveId" clId="{1D4C401B-157D-4404-9A5A-7093AB187225}" dt="2020-10-24T18:01:28.126" v="106" actId="1036"/>
          <ac:spMkLst>
            <pc:docMk/>
            <pc:sldMk cId="850099564" sldId="390"/>
            <ac:spMk id="4" creationId="{FB4486AB-F561-41D0-BBDF-63D928A4EE3C}"/>
          </ac:spMkLst>
        </pc:spChg>
      </pc:sldChg>
      <pc:sldChg chg="addSp modSp mod">
        <pc:chgData name="Samson Christopher" userId="6a13b5f1e64a53ae" providerId="LiveId" clId="{1D4C401B-157D-4404-9A5A-7093AB187225}" dt="2020-10-24T18:02:06.963" v="170" actId="1035"/>
        <pc:sldMkLst>
          <pc:docMk/>
          <pc:sldMk cId="944968354" sldId="391"/>
        </pc:sldMkLst>
        <pc:spChg chg="add mod">
          <ac:chgData name="Samson Christopher" userId="6a13b5f1e64a53ae" providerId="LiveId" clId="{1D4C401B-157D-4404-9A5A-7093AB187225}" dt="2020-10-24T18:02:06.963" v="170" actId="1035"/>
          <ac:spMkLst>
            <pc:docMk/>
            <pc:sldMk cId="944968354" sldId="391"/>
            <ac:spMk id="4" creationId="{01F6D9F9-D234-4E09-801D-4A7746362E6A}"/>
          </ac:spMkLst>
        </pc:spChg>
      </pc:sldChg>
      <pc:sldChg chg="addSp modSp mod">
        <pc:chgData name="Samson Christopher" userId="6a13b5f1e64a53ae" providerId="LiveId" clId="{1D4C401B-157D-4404-9A5A-7093AB187225}" dt="2020-10-24T18:03:17.093" v="260" actId="1036"/>
        <pc:sldMkLst>
          <pc:docMk/>
          <pc:sldMk cId="1414681237" sldId="392"/>
        </pc:sldMkLst>
        <pc:spChg chg="add mod">
          <ac:chgData name="Samson Christopher" userId="6a13b5f1e64a53ae" providerId="LiveId" clId="{1D4C401B-157D-4404-9A5A-7093AB187225}" dt="2020-10-24T18:03:17.093" v="260" actId="1036"/>
          <ac:spMkLst>
            <pc:docMk/>
            <pc:sldMk cId="1414681237" sldId="392"/>
            <ac:spMk id="4" creationId="{4E1BE526-728A-4E90-B06A-9A88B04404F8}"/>
          </ac:spMkLst>
        </pc:spChg>
      </pc:sldChg>
      <pc:sldChg chg="addSp modSp mod">
        <pc:chgData name="Samson Christopher" userId="6a13b5f1e64a53ae" providerId="LiveId" clId="{1D4C401B-157D-4404-9A5A-7093AB187225}" dt="2020-10-24T18:03:51.398" v="316" actId="1035"/>
        <pc:sldMkLst>
          <pc:docMk/>
          <pc:sldMk cId="4103851070" sldId="393"/>
        </pc:sldMkLst>
        <pc:spChg chg="add mod">
          <ac:chgData name="Samson Christopher" userId="6a13b5f1e64a53ae" providerId="LiveId" clId="{1D4C401B-157D-4404-9A5A-7093AB187225}" dt="2020-10-24T18:03:51.398" v="316" actId="1035"/>
          <ac:spMkLst>
            <pc:docMk/>
            <pc:sldMk cId="4103851070" sldId="393"/>
            <ac:spMk id="4" creationId="{5D606D2F-C9AE-431B-8983-169A580FE150}"/>
          </ac:spMkLst>
        </pc:spChg>
      </pc:sldChg>
      <pc:sldChg chg="addSp modSp mod">
        <pc:chgData name="Samson Christopher" userId="6a13b5f1e64a53ae" providerId="LiveId" clId="{1D4C401B-157D-4404-9A5A-7093AB187225}" dt="2020-10-24T18:04:14.856" v="372" actId="1036"/>
        <pc:sldMkLst>
          <pc:docMk/>
          <pc:sldMk cId="659567130" sldId="394"/>
        </pc:sldMkLst>
        <pc:spChg chg="add mod">
          <ac:chgData name="Samson Christopher" userId="6a13b5f1e64a53ae" providerId="LiveId" clId="{1D4C401B-157D-4404-9A5A-7093AB187225}" dt="2020-10-24T18:04:14.856" v="372" actId="1036"/>
          <ac:spMkLst>
            <pc:docMk/>
            <pc:sldMk cId="659567130" sldId="394"/>
            <ac:spMk id="4" creationId="{B65E5AD6-7D8A-43BA-B43E-3DDA80301106}"/>
          </ac:spMkLst>
        </pc:spChg>
      </pc:sldChg>
      <pc:sldChg chg="addSp modSp mod">
        <pc:chgData name="Samson Christopher" userId="6a13b5f1e64a53ae" providerId="LiveId" clId="{1D4C401B-157D-4404-9A5A-7093AB187225}" dt="2020-10-24T18:04:38.895" v="431" actId="1035"/>
        <pc:sldMkLst>
          <pc:docMk/>
          <pc:sldMk cId="859356432" sldId="395"/>
        </pc:sldMkLst>
        <pc:spChg chg="add mod">
          <ac:chgData name="Samson Christopher" userId="6a13b5f1e64a53ae" providerId="LiveId" clId="{1D4C401B-157D-4404-9A5A-7093AB187225}" dt="2020-10-24T18:04:38.895" v="431" actId="1035"/>
          <ac:spMkLst>
            <pc:docMk/>
            <pc:sldMk cId="859356432" sldId="395"/>
            <ac:spMk id="4" creationId="{6A7F56F9-0D2D-45BC-8E10-4781ACE2EC31}"/>
          </ac:spMkLst>
        </pc:spChg>
      </pc:sldChg>
      <pc:sldChg chg="del">
        <pc:chgData name="Samson Christopher" userId="6a13b5f1e64a53ae" providerId="LiveId" clId="{1D4C401B-157D-4404-9A5A-7093AB187225}" dt="2020-10-24T18:02:43.228" v="175" actId="47"/>
        <pc:sldMkLst>
          <pc:docMk/>
          <pc:sldMk cId="2025405914" sldId="396"/>
        </pc:sldMkLst>
      </pc:sldChg>
      <pc:sldChg chg="del">
        <pc:chgData name="Samson Christopher" userId="6a13b5f1e64a53ae" providerId="LiveId" clId="{1D4C401B-157D-4404-9A5A-7093AB187225}" dt="2020-10-24T18:02:43.694" v="176" actId="47"/>
        <pc:sldMkLst>
          <pc:docMk/>
          <pc:sldMk cId="2940326978" sldId="397"/>
        </pc:sldMkLst>
      </pc:sldChg>
      <pc:sldChg chg="del">
        <pc:chgData name="Samson Christopher" userId="6a13b5f1e64a53ae" providerId="LiveId" clId="{1D4C401B-157D-4404-9A5A-7093AB187225}" dt="2020-10-24T18:02:44.151" v="177" actId="47"/>
        <pc:sldMkLst>
          <pc:docMk/>
          <pc:sldMk cId="2964080828" sldId="398"/>
        </pc:sldMkLst>
      </pc:sldChg>
      <pc:sldChg chg="del">
        <pc:chgData name="Samson Christopher" userId="6a13b5f1e64a53ae" providerId="LiveId" clId="{1D4C401B-157D-4404-9A5A-7093AB187225}" dt="2020-10-24T18:02:45.532" v="178" actId="47"/>
        <pc:sldMkLst>
          <pc:docMk/>
          <pc:sldMk cId="1883622595" sldId="399"/>
        </pc:sldMkLst>
      </pc:sldChg>
      <pc:sldChg chg="del">
        <pc:chgData name="Samson Christopher" userId="6a13b5f1e64a53ae" providerId="LiveId" clId="{1D4C401B-157D-4404-9A5A-7093AB187225}" dt="2020-10-24T18:02:46.064" v="179" actId="47"/>
        <pc:sldMkLst>
          <pc:docMk/>
          <pc:sldMk cId="642142391" sldId="400"/>
        </pc:sldMkLst>
      </pc:sldChg>
      <pc:sldChg chg="del">
        <pc:chgData name="Samson Christopher" userId="6a13b5f1e64a53ae" providerId="LiveId" clId="{1D4C401B-157D-4404-9A5A-7093AB187225}" dt="2020-10-24T18:02:46.901" v="180" actId="47"/>
        <pc:sldMkLst>
          <pc:docMk/>
          <pc:sldMk cId="620554568" sldId="401"/>
        </pc:sldMkLst>
      </pc:sldChg>
      <pc:sldChg chg="del">
        <pc:chgData name="Samson Christopher" userId="6a13b5f1e64a53ae" providerId="LiveId" clId="{1D4C401B-157D-4404-9A5A-7093AB187225}" dt="2020-10-24T18:02:47.561" v="181" actId="47"/>
        <pc:sldMkLst>
          <pc:docMk/>
          <pc:sldMk cId="459594907" sldId="402"/>
        </pc:sldMkLst>
      </pc:sldChg>
      <pc:sldChg chg="del">
        <pc:chgData name="Samson Christopher" userId="6a13b5f1e64a53ae" providerId="LiveId" clId="{1D4C401B-157D-4404-9A5A-7093AB187225}" dt="2020-10-24T18:02:48.204" v="182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24-10-2020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24-10-2020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24-10-2020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506E05-4890-45FB-A0B1-2F9083A5B9E9}"/>
              </a:ext>
            </a:extLst>
          </p:cNvPr>
          <p:cNvSpPr txBox="1"/>
          <p:nvPr/>
        </p:nvSpPr>
        <p:spPr>
          <a:xfrm>
            <a:off x="0" y="538974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úRYàdúL</a:t>
            </a:r>
            <a:r>
              <a:rPr lang="en-US" dirty="0"/>
              <a:t> </a:t>
            </a:r>
            <a:r>
              <a:rPr lang="en-US" dirty="0" err="1"/>
              <a:t>U¡ûU</a:t>
            </a:r>
            <a:r>
              <a:rPr lang="en-US" dirty="0"/>
              <a:t> </a:t>
            </a:r>
            <a:r>
              <a:rPr lang="en-US" dirty="0" err="1"/>
              <a:t>ùRnYj§túL</a:t>
            </a:r>
            <a:r>
              <a:rPr lang="en-US" dirty="0"/>
              <a:t> </a:t>
            </a:r>
            <a:r>
              <a:rPr lang="en-US" dirty="0" err="1"/>
              <a:t>U¡ûU</a:t>
            </a:r>
            <a:r>
              <a:rPr lang="en-US" dirty="0"/>
              <a:t> </a:t>
            </a:r>
          </a:p>
          <a:p>
            <a:r>
              <a:rPr lang="en-US" dirty="0" err="1"/>
              <a:t>úR</a:t>
            </a:r>
            <a:r>
              <a:rPr lang="en-US" dirty="0"/>
              <a:t>¥ </a:t>
            </a:r>
            <a:r>
              <a:rPr lang="en-US" dirty="0" err="1"/>
              <a:t>YkÕ</a:t>
            </a:r>
            <a:r>
              <a:rPr lang="en-US" dirty="0"/>
              <a:t> </a:t>
            </a:r>
            <a:r>
              <a:rPr lang="en-US" dirty="0" err="1"/>
              <a:t>ÁhPYúW</a:t>
            </a:r>
            <a:r>
              <a:rPr lang="en-US" dirty="0"/>
              <a:t> §]m </a:t>
            </a:r>
            <a:r>
              <a:rPr lang="en-US" dirty="0" err="1"/>
              <a:t>EUdúL</a:t>
            </a:r>
            <a:r>
              <a:rPr lang="en-US" dirty="0"/>
              <a:t> </a:t>
            </a:r>
            <a:r>
              <a:rPr lang="en-US" dirty="0" err="1"/>
              <a:t>U¡ûU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4486AB-F561-41D0-BBDF-63D928A4EE3C}"/>
              </a:ext>
            </a:extLst>
          </p:cNvPr>
          <p:cNvSpPr txBox="1"/>
          <p:nvPr/>
        </p:nvSpPr>
        <p:spPr>
          <a:xfrm>
            <a:off x="1751551" y="5679241"/>
            <a:ext cx="8688897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IVô</a:t>
            </a:r>
            <a:r>
              <a:rPr lang="en-US" dirty="0"/>
              <a:t> </a:t>
            </a:r>
            <a:r>
              <a:rPr lang="en-US" dirty="0" err="1"/>
              <a:t>YôrL</a:t>
            </a:r>
            <a:r>
              <a:rPr lang="en-US" dirty="0"/>
              <a:t> </a:t>
            </a:r>
            <a:r>
              <a:rPr lang="en-US" dirty="0" err="1"/>
              <a:t>YôrL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SôUm</a:t>
            </a:r>
            <a:r>
              <a:rPr lang="en-US" dirty="0"/>
              <a:t> </a:t>
            </a:r>
            <a:r>
              <a:rPr lang="en-US" dirty="0" err="1"/>
              <a:t>YôrL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F6D9F9-D234-4E09-801D-4A7746362E6A}"/>
              </a:ext>
            </a:extLst>
          </p:cNvPr>
          <p:cNvSpPr txBox="1"/>
          <p:nvPr/>
        </p:nvSpPr>
        <p:spPr>
          <a:xfrm>
            <a:off x="0" y="5431685"/>
            <a:ext cx="12192000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200" dirty="0"/>
              <a:t>Eu]</a:t>
            </a:r>
            <a:r>
              <a:rPr lang="en-US" sz="4200" dirty="0" err="1"/>
              <a:t>Rj§p</a:t>
            </a:r>
            <a:r>
              <a:rPr lang="en-US" sz="4200" dirty="0"/>
              <a:t> </a:t>
            </a:r>
            <a:r>
              <a:rPr lang="en-US" sz="4200" dirty="0" err="1"/>
              <a:t>úRYàdúL</a:t>
            </a:r>
            <a:r>
              <a:rPr lang="en-US" sz="4200" dirty="0"/>
              <a:t> </a:t>
            </a:r>
            <a:r>
              <a:rPr lang="en-US" sz="4200" dirty="0" err="1"/>
              <a:t>U¡ûU</a:t>
            </a:r>
            <a:r>
              <a:rPr lang="en-US" sz="4200" dirty="0"/>
              <a:t> </a:t>
            </a:r>
            <a:r>
              <a:rPr lang="en-US" sz="4200" dirty="0" err="1"/>
              <a:t>EiPôLhÓm</a:t>
            </a:r>
            <a:r>
              <a:rPr lang="en-US" sz="4200" dirty="0"/>
              <a:t> </a:t>
            </a:r>
          </a:p>
          <a:p>
            <a:r>
              <a:rPr lang="en-US" sz="4200" dirty="0" err="1"/>
              <a:t>CkRl</a:t>
            </a:r>
            <a:r>
              <a:rPr lang="en-US" sz="4200" dirty="0"/>
              <a:t> éª«</a:t>
            </a:r>
            <a:r>
              <a:rPr lang="en-US" sz="4200" dirty="0" err="1"/>
              <a:t>úX</a:t>
            </a:r>
            <a:r>
              <a:rPr lang="en-US" sz="4200" dirty="0"/>
              <a:t> </a:t>
            </a:r>
            <a:r>
              <a:rPr lang="en-US" sz="4200" dirty="0" err="1"/>
              <a:t>NUôRô</a:t>
            </a:r>
            <a:r>
              <a:rPr lang="en-US" sz="4200" dirty="0"/>
              <a:t>]</a:t>
            </a:r>
            <a:r>
              <a:rPr lang="en-US" sz="4200" dirty="0" err="1"/>
              <a:t>Øm</a:t>
            </a:r>
            <a:r>
              <a:rPr lang="en-US" sz="4200" dirty="0"/>
              <a:t> ©¬</a:t>
            </a:r>
            <a:r>
              <a:rPr lang="en-US" sz="4200" dirty="0" err="1"/>
              <a:t>VØm</a:t>
            </a:r>
            <a:r>
              <a:rPr lang="en-US" sz="4200" dirty="0"/>
              <a:t> </a:t>
            </a:r>
            <a:r>
              <a:rPr lang="en-US" sz="4200" dirty="0" err="1"/>
              <a:t>EiPôLhÓm</a:t>
            </a:r>
            <a:r>
              <a:rPr lang="en-US" sz="4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1BE526-728A-4E90-B06A-9A88B04404F8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2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400" dirty="0" err="1"/>
              <a:t>ùN®Lû</a:t>
            </a:r>
            <a:r>
              <a:rPr lang="en-US" sz="4400" dirty="0"/>
              <a:t>[ ¿o §\</a:t>
            </a:r>
            <a:r>
              <a:rPr lang="en-US" sz="4400" dirty="0" err="1"/>
              <a:t>kÕ</a:t>
            </a:r>
            <a:r>
              <a:rPr lang="en-US" sz="4400" dirty="0"/>
              <a:t> ®h¼o </a:t>
            </a:r>
            <a:r>
              <a:rPr lang="en-US" sz="4400" dirty="0" err="1"/>
              <a:t>ùNnúYôm</a:t>
            </a:r>
            <a:r>
              <a:rPr lang="en-US" sz="4400" dirty="0"/>
              <a:t> </a:t>
            </a:r>
            <a:r>
              <a:rPr lang="en-US" sz="4400" dirty="0" err="1"/>
              <a:t>Em</a:t>
            </a:r>
            <a:r>
              <a:rPr lang="en-US" sz="4400" dirty="0"/>
              <a:t> £</a:t>
            </a:r>
            <a:r>
              <a:rPr lang="en-US" sz="4400" dirty="0" err="1"/>
              <a:t>jRm</a:t>
            </a:r>
            <a:r>
              <a:rPr lang="en-US" sz="4400" dirty="0"/>
              <a:t> </a:t>
            </a:r>
            <a:r>
              <a:rPr lang="en-US" sz="4400" dirty="0" err="1"/>
              <a:t>CkRl</a:t>
            </a:r>
            <a:r>
              <a:rPr lang="en-US" sz="4400" dirty="0"/>
              <a:t> ×®R²úX </a:t>
            </a:r>
            <a:r>
              <a:rPr lang="en-US" sz="4400" dirty="0" err="1"/>
              <a:t>Em</a:t>
            </a:r>
            <a:r>
              <a:rPr lang="en-US" sz="4400" dirty="0"/>
              <a:t> ®</a:t>
            </a:r>
            <a:r>
              <a:rPr lang="en-US" sz="4400" dirty="0" err="1"/>
              <a:t>ÚlTm</a:t>
            </a:r>
            <a:r>
              <a:rPr lang="en-US" sz="4400" dirty="0"/>
              <a:t> </a:t>
            </a:r>
            <a:r>
              <a:rPr lang="en-US" sz="4400" dirty="0" err="1"/>
              <a:t>éWQUôLhÓúU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606D2F-C9AE-431B-8983-169A580FE150}"/>
              </a:ext>
            </a:extLst>
          </p:cNvPr>
          <p:cNvSpPr txBox="1"/>
          <p:nvPr/>
        </p:nvSpPr>
        <p:spPr>
          <a:xfrm>
            <a:off x="0" y="5423296"/>
            <a:ext cx="12192000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200" dirty="0" err="1"/>
              <a:t>G°ûUVô</a:t>
            </a:r>
            <a:r>
              <a:rPr lang="en-US" sz="4200" dirty="0"/>
              <a:t>] </a:t>
            </a:r>
            <a:r>
              <a:rPr lang="en-US" sz="4200" dirty="0" err="1"/>
              <a:t>GeLû</a:t>
            </a:r>
            <a:r>
              <a:rPr lang="en-US" sz="4200" dirty="0"/>
              <a:t>[</a:t>
            </a:r>
            <a:r>
              <a:rPr lang="en-US" sz="4200" dirty="0" err="1"/>
              <a:t>úV</a:t>
            </a:r>
            <a:r>
              <a:rPr lang="en-US" sz="4200" dirty="0"/>
              <a:t> </a:t>
            </a:r>
            <a:r>
              <a:rPr lang="en-US" sz="4200" dirty="0" err="1"/>
              <a:t>Gußm</a:t>
            </a:r>
            <a:r>
              <a:rPr lang="en-US" sz="4200" dirty="0"/>
              <a:t> ¨û]</a:t>
            </a:r>
            <a:r>
              <a:rPr lang="en-US" sz="4200" dirty="0" err="1"/>
              <a:t>lTYúW</a:t>
            </a:r>
            <a:r>
              <a:rPr lang="en-US" sz="4200" dirty="0"/>
              <a:t> </a:t>
            </a:r>
          </a:p>
          <a:p>
            <a:r>
              <a:rPr lang="en-US" sz="4200" dirty="0" err="1"/>
              <a:t>GeLs</a:t>
            </a:r>
            <a:r>
              <a:rPr lang="en-US" sz="4200" dirty="0"/>
              <a:t> </a:t>
            </a:r>
            <a:r>
              <a:rPr lang="en-US" sz="4200" dirty="0" err="1"/>
              <a:t>J°UVúU</a:t>
            </a:r>
            <a:r>
              <a:rPr lang="en-US" sz="4200" dirty="0"/>
              <a:t> </a:t>
            </a:r>
            <a:r>
              <a:rPr lang="en-US" sz="4200" dirty="0" err="1"/>
              <a:t>ÕûQVô</a:t>
            </a:r>
            <a:r>
              <a:rPr lang="en-US" sz="4200" dirty="0"/>
              <a:t>[</a:t>
            </a:r>
            <a:r>
              <a:rPr lang="en-US" sz="4200" dirty="0" err="1"/>
              <a:t>úW</a:t>
            </a:r>
            <a:r>
              <a:rPr lang="en-US" sz="4200" dirty="0"/>
              <a:t> Es[</a:t>
            </a:r>
            <a:r>
              <a:rPr lang="en-US" sz="4200" dirty="0" err="1"/>
              <a:t>j§u</a:t>
            </a:r>
            <a:r>
              <a:rPr lang="en-US" sz="4200" dirty="0"/>
              <a:t> </a:t>
            </a:r>
            <a:r>
              <a:rPr lang="en-US" sz="4200" dirty="0" err="1"/>
              <a:t>BßRúX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5E5AD6-7D8A-43BA-B43E-3DDA80301106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2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400" dirty="0" err="1"/>
              <a:t>úRÓ</a:t>
            </a:r>
            <a:r>
              <a:rPr lang="en-US" sz="4400" dirty="0"/>
              <a:t>¡\ </a:t>
            </a:r>
            <a:r>
              <a:rPr lang="en-US" sz="4400" dirty="0" err="1"/>
              <a:t>Aû</a:t>
            </a:r>
            <a:r>
              <a:rPr lang="en-US" sz="4400" dirty="0"/>
              <a:t>]</a:t>
            </a:r>
            <a:r>
              <a:rPr lang="en-US" sz="4400" dirty="0" err="1"/>
              <a:t>YÚúU</a:t>
            </a:r>
            <a:r>
              <a:rPr lang="en-US" sz="4400" dirty="0"/>
              <a:t> </a:t>
            </a:r>
            <a:r>
              <a:rPr lang="en-US" sz="4400" dirty="0" err="1"/>
              <a:t>U¡rkÕ</a:t>
            </a:r>
            <a:r>
              <a:rPr lang="en-US" sz="4400" dirty="0"/>
              <a:t> </a:t>
            </a:r>
            <a:r>
              <a:rPr lang="en-US" sz="4400" dirty="0" err="1"/>
              <a:t>L°áWhÓm</a:t>
            </a:r>
            <a:r>
              <a:rPr lang="en-US" sz="4400" dirty="0"/>
              <a:t> </a:t>
            </a:r>
          </a:p>
          <a:p>
            <a:r>
              <a:rPr lang="en-US" sz="4400" dirty="0" err="1"/>
              <a:t>Cuß</a:t>
            </a:r>
            <a:r>
              <a:rPr lang="en-US" sz="4400" dirty="0"/>
              <a:t> </a:t>
            </a:r>
            <a:r>
              <a:rPr lang="en-US" sz="4400" dirty="0" err="1"/>
              <a:t>TôÓ</a:t>
            </a:r>
            <a:r>
              <a:rPr lang="en-US" sz="4400" dirty="0"/>
              <a:t>¡\ </a:t>
            </a:r>
            <a:r>
              <a:rPr lang="en-US" sz="4400" dirty="0" err="1"/>
              <a:t>VôYÚúU</a:t>
            </a:r>
            <a:r>
              <a:rPr lang="en-US" sz="4400" dirty="0"/>
              <a:t> </a:t>
            </a:r>
            <a:r>
              <a:rPr lang="en-US" sz="4400" dirty="0" err="1"/>
              <a:t>T¬ÑjRm</a:t>
            </a:r>
            <a:r>
              <a:rPr lang="en-US" sz="4400" dirty="0"/>
              <a:t> </a:t>
            </a:r>
            <a:r>
              <a:rPr lang="en-US" sz="4400" dirty="0" err="1"/>
              <a:t>BLhÓúU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7F56F9-0D2D-45BC-8E10-4781ACE2EC31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Ïû</a:t>
            </a:r>
            <a:r>
              <a:rPr lang="en-US" dirty="0"/>
              <a:t>\ ¿</a:t>
            </a:r>
            <a:r>
              <a:rPr lang="en-US" dirty="0" err="1"/>
              <a:t>dÏm</a:t>
            </a:r>
            <a:r>
              <a:rPr lang="en-US" dirty="0"/>
              <a:t> </a:t>
            </a:r>
            <a:r>
              <a:rPr lang="en-US" dirty="0" err="1"/>
              <a:t>YpXYúW</a:t>
            </a:r>
            <a:r>
              <a:rPr lang="en-US" dirty="0"/>
              <a:t> </a:t>
            </a:r>
            <a:r>
              <a:rPr lang="en-US" dirty="0" err="1"/>
              <a:t>úLô</a:t>
            </a:r>
            <a:r>
              <a:rPr lang="en-US" dirty="0"/>
              <a:t>¥ </a:t>
            </a:r>
            <a:r>
              <a:rPr lang="en-US" dirty="0" err="1"/>
              <a:t>vúRôj§WúU</a:t>
            </a:r>
            <a:endParaRPr lang="en-US" dirty="0"/>
          </a:p>
          <a:p>
            <a:r>
              <a:rPr lang="en-US" dirty="0" err="1"/>
              <a:t>TôYd</a:t>
            </a:r>
            <a:r>
              <a:rPr lang="en-US" dirty="0"/>
              <a:t> </a:t>
            </a:r>
            <a:r>
              <a:rPr lang="en-US" dirty="0" err="1"/>
              <a:t>Lû</a:t>
            </a:r>
            <a:r>
              <a:rPr lang="en-US" dirty="0"/>
              <a:t>\ </a:t>
            </a:r>
            <a:r>
              <a:rPr lang="en-US" dirty="0" err="1"/>
              <a:t>úTôdÏm</a:t>
            </a:r>
            <a:r>
              <a:rPr lang="en-US" dirty="0"/>
              <a:t> </a:t>
            </a:r>
            <a:r>
              <a:rPr lang="en-US" dirty="0" err="1"/>
              <a:t>LojRôúY</a:t>
            </a:r>
            <a:r>
              <a:rPr lang="en-US" dirty="0"/>
              <a:t> </a:t>
            </a:r>
            <a:r>
              <a:rPr lang="en-US" dirty="0" err="1"/>
              <a:t>LpYô</a:t>
            </a:r>
            <a:r>
              <a:rPr lang="en-US" dirty="0"/>
              <a:t>¬ </a:t>
            </a:r>
            <a:r>
              <a:rPr lang="en-US" dirty="0" err="1"/>
              <a:t>SôVLú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1466</TotalTime>
  <Words>132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2020-10-24T18:04:40Z</dcterms:modified>
</cp:coreProperties>
</file>