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08T06:33:57.746" v="3276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mod">
        <pc:chgData name="Samson Christopher" userId="6a13b5f1e64a53ae" providerId="LiveId" clId="{15758CF5-0928-4CB1-9CA4-A58A72FB0FE0}" dt="2020-03-08T06:31:24.228" v="2637" actId="1036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modSp add mod">
        <pc:chgData name="Samson Christopher" userId="6a13b5f1e64a53ae" providerId="LiveId" clId="{15758CF5-0928-4CB1-9CA4-A58A72FB0FE0}" dt="2020-03-08T06:31:42.446" v="2708" actId="1035"/>
        <pc:sldMkLst>
          <pc:docMk/>
          <pc:sldMk cId="351202843" sldId="364"/>
        </pc:sldMkLst>
        <pc:spChg chg="add mod">
          <ac:chgData name="Samson Christopher" userId="6a13b5f1e64a53ae" providerId="LiveId" clId="{15758CF5-0928-4CB1-9CA4-A58A72FB0FE0}" dt="2020-03-08T06:31:42.446" v="2708" actId="1035"/>
          <ac:spMkLst>
            <pc:docMk/>
            <pc:sldMk cId="351202843" sldId="364"/>
            <ac:spMk id="2" creationId="{8B0C3C05-66F5-42FA-B656-A9FA74DDB2E7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mod">
        <pc:chgData name="Samson Christopher" userId="6a13b5f1e64a53ae" providerId="LiveId" clId="{15758CF5-0928-4CB1-9CA4-A58A72FB0FE0}" dt="2020-03-08T06:31:56.592" v="2765" actId="1036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mod">
        <pc:chgData name="Samson Christopher" userId="6a13b5f1e64a53ae" providerId="LiveId" clId="{15758CF5-0928-4CB1-9CA4-A58A72FB0FE0}" dt="2020-03-08T06:32:08.682" v="2822" actId="1035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mod">
        <pc:chgData name="Samson Christopher" userId="6a13b5f1e64a53ae" providerId="LiveId" clId="{15758CF5-0928-4CB1-9CA4-A58A72FB0FE0}" dt="2020-03-08T06:32:21.746" v="2881" actId="1036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mod">
        <pc:chgData name="Samson Christopher" userId="6a13b5f1e64a53ae" providerId="LiveId" clId="{15758CF5-0928-4CB1-9CA4-A58A72FB0FE0}" dt="2020-03-08T06:32:38.546" v="2934" actId="1036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mod">
        <pc:chgData name="Samson Christopher" userId="6a13b5f1e64a53ae" providerId="LiveId" clId="{15758CF5-0928-4CB1-9CA4-A58A72FB0FE0}" dt="2020-03-08T06:32:52.421" v="2997" actId="1035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mod">
        <pc:chgData name="Samson Christopher" userId="6a13b5f1e64a53ae" providerId="LiveId" clId="{15758CF5-0928-4CB1-9CA4-A58A72FB0FE0}" dt="2020-03-08T06:33:05.541" v="3052" actId="1036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mod">
        <pc:chgData name="Samson Christopher" userId="6a13b5f1e64a53ae" providerId="LiveId" clId="{15758CF5-0928-4CB1-9CA4-A58A72FB0FE0}" dt="2020-03-08T06:33:18.970" v="3107" actId="1035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mod">
        <pc:chgData name="Samson Christopher" userId="6a13b5f1e64a53ae" providerId="LiveId" clId="{15758CF5-0928-4CB1-9CA4-A58A72FB0FE0}" dt="2020-03-08T06:33:31.133" v="3159" actId="1036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08T06:33:45.718" v="3219" actId="1036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08T06:33:57.746" v="3276" actId="1036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7E9E4-D2FC-4937-B9B6-9DB1892D0E25}"/>
              </a:ext>
            </a:extLst>
          </p:cNvPr>
          <p:cNvSpPr/>
          <p:nvPr/>
        </p:nvSpPr>
        <p:spPr>
          <a:xfrm>
            <a:off x="1524000" y="531637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BolT¬lúTôúU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AÚûUVôn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SUdL°jR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3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B2682-1C99-48A9-BB2A-FCA56B0E120A}"/>
              </a:ext>
            </a:extLst>
          </p:cNvPr>
          <p:cNvSpPr/>
          <p:nvPr/>
        </p:nvSpPr>
        <p:spPr>
          <a:xfrm>
            <a:off x="-1" y="5307502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GÓjúR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ußUôn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YôÝúYôm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6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706EC-91CF-46B5-93A1-B41FC852197B}"/>
              </a:ext>
            </a:extLst>
          </p:cNvPr>
          <p:cNvSpPr/>
          <p:nvPr/>
        </p:nvSpPr>
        <p:spPr>
          <a:xfrm>
            <a:off x="1639409" y="5316376"/>
            <a:ext cx="89131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T¬ÑjRYôuL°u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TôÓLù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 ºd¡Wj§p Ø¥¡\úR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2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CAB0D5-400D-48D5-B856-C35EB23CD503}"/>
              </a:ext>
            </a:extLst>
          </p:cNvPr>
          <p:cNvSpPr/>
          <p:nvPr/>
        </p:nvSpPr>
        <p:spPr>
          <a:xfrm>
            <a:off x="1657165" y="5325255"/>
            <a:ext cx="88776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®¯l×Pu á¥ R¬j§ÚlúTôm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ûWkRYo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Yk§ÓYôo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1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C3C05-66F5-42FA-B656-A9FA74DDB2E7}"/>
              </a:ext>
            </a:extLst>
          </p:cNvPr>
          <p:cNvSpPr/>
          <p:nvPr/>
        </p:nvSpPr>
        <p:spPr>
          <a:xfrm>
            <a:off x="1750380" y="5298620"/>
            <a:ext cx="86912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A[®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ùT¬RpXúYô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Ë®Vj§p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93AE1A-28E6-4730-9030-5A8573603870}"/>
              </a:ext>
            </a:extLst>
          </p:cNvPr>
          <p:cNvSpPr/>
          <p:nvPr/>
        </p:nvSpPr>
        <p:spPr>
          <a:xfrm>
            <a:off x="880369" y="5334136"/>
            <a:ext cx="104312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BjÕUôúY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ØÝ Es[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 At×R úRYû]úV vúRôjR¬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0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DE04A-A343-4D00-9ACC-5373488163A7}"/>
              </a:ext>
            </a:extLst>
          </p:cNvPr>
          <p:cNvSpPr/>
          <p:nvPr/>
        </p:nvSpPr>
        <p:spPr>
          <a:xfrm>
            <a:off x="1816963" y="5298622"/>
            <a:ext cx="8558074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ùTôe¡ÓúR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Es[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úTWu©u ùTÚ ùYs[úU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8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3A02D-890E-4165-BFA0-E37C0495E5A1}"/>
              </a:ext>
            </a:extLst>
          </p:cNvPr>
          <p:cNvSpPr/>
          <p:nvPr/>
        </p:nvSpPr>
        <p:spPr>
          <a:xfrm>
            <a:off x="1017973" y="5334134"/>
            <a:ext cx="10156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LÚûQVôn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CÕYûW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ûL®PôUúX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¦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LôjRôúW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AF888-7453-42DD-8C43-AC18E6BEBB40}"/>
              </a:ext>
            </a:extLst>
          </p:cNvPr>
          <p:cNvSpPr/>
          <p:nvPr/>
        </p:nvSpPr>
        <p:spPr>
          <a:xfrm>
            <a:off x="352147" y="5316379"/>
            <a:ext cx="114877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LYûXLs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Li½o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ÕûPjRôo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LÚjÕPu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FE944-946A-4FE9-AD67-0F5A568A6394}"/>
              </a:ext>
            </a:extLst>
          </p:cNvPr>
          <p:cNvSpPr/>
          <p:nvPr/>
        </p:nvSpPr>
        <p:spPr>
          <a:xfrm>
            <a:off x="1697114" y="5316381"/>
            <a:ext cx="8797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TP¡úX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E\e¡]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LÓm ×Vp A¥jÕd L®rkRôÛm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6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25EB9B-DFC7-4961-A4A5-D11E0E244484}"/>
              </a:ext>
            </a:extLst>
          </p:cNvPr>
          <p:cNvSpPr/>
          <p:nvPr/>
        </p:nvSpPr>
        <p:spPr>
          <a:xfrm>
            <a:off x="710214" y="5307504"/>
            <a:ext cx="109017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LPûXÙm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Lôtû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AUoj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GmûUd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LôjRôúW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4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392C26-4A3A-47E5-8BDF-6048922F796E}"/>
              </a:ext>
            </a:extLst>
          </p:cNvPr>
          <p:cNvSpPr/>
          <p:nvPr/>
        </p:nvSpPr>
        <p:spPr>
          <a:xfrm>
            <a:off x="423169" y="5351889"/>
            <a:ext cx="113456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úVôoRôû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LPkúRôm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ùTXjRôp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G¬úLôûYj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RLojúRôm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Õ§Vôp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4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168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50</cp:revision>
  <dcterms:created xsi:type="dcterms:W3CDTF">2019-11-02T16:27:41Z</dcterms:created>
  <dcterms:modified xsi:type="dcterms:W3CDTF">2020-03-08T06:34:02Z</dcterms:modified>
</cp:coreProperties>
</file>