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6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08T19:40:21.276" v="129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mod">
        <pc:chgData name="Samson Christopher" userId="6a13b5f1e64a53ae" providerId="LiveId" clId="{DFD290CF-F827-4A85-9430-DD2A97A0872F}" dt="2020-04-08T19:38:22.627" v="58" actId="1035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modSp add mod">
        <pc:chgData name="Samson Christopher" userId="6a13b5f1e64a53ae" providerId="LiveId" clId="{DFD290CF-F827-4A85-9430-DD2A97A0872F}" dt="2020-04-08T19:38:38.432" v="69" actId="1036"/>
        <pc:sldMkLst>
          <pc:docMk/>
          <pc:sldMk cId="2821406398" sldId="417"/>
        </pc:sldMkLst>
        <pc:spChg chg="add mod">
          <ac:chgData name="Samson Christopher" userId="6a13b5f1e64a53ae" providerId="LiveId" clId="{DFD290CF-F827-4A85-9430-DD2A97A0872F}" dt="2020-04-08T19:38:38.432" v="69" actId="1036"/>
          <ac:spMkLst>
            <pc:docMk/>
            <pc:sldMk cId="2821406398" sldId="417"/>
            <ac:spMk id="2" creationId="{4D8E7DFC-4D85-4563-9178-4B5E7E4D36A8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modSp add mod">
        <pc:chgData name="Samson Christopher" userId="6a13b5f1e64a53ae" providerId="LiveId" clId="{DFD290CF-F827-4A85-9430-DD2A97A0872F}" dt="2020-04-08T19:38:44.142" v="72" actId="1036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modSp add mod">
        <pc:chgData name="Samson Christopher" userId="6a13b5f1e64a53ae" providerId="LiveId" clId="{DFD290CF-F827-4A85-9430-DD2A97A0872F}" dt="2020-04-08T19:38:55.370" v="73" actId="1076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08T19:39:03.546" v="80" actId="1035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mod">
        <pc:chgData name="Samson Christopher" userId="6a13b5f1e64a53ae" providerId="LiveId" clId="{DFD290CF-F827-4A85-9430-DD2A97A0872F}" dt="2020-04-08T19:39:18.180" v="97" actId="1036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mod">
        <pc:chgData name="Samson Christopher" userId="6a13b5f1e64a53ae" providerId="LiveId" clId="{DFD290CF-F827-4A85-9430-DD2A97A0872F}" dt="2020-04-08T19:39:31.887" v="113" actId="1035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mod">
        <pc:chgData name="Samson Christopher" userId="6a13b5f1e64a53ae" providerId="LiveId" clId="{DFD290CF-F827-4A85-9430-DD2A97A0872F}" dt="2020-04-08T19:39:38.890" v="114" actId="1076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08T19:39:56.132" v="119" actId="1076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mod">
        <pc:chgData name="Samson Christopher" userId="6a13b5f1e64a53ae" providerId="LiveId" clId="{DFD290CF-F827-4A85-9430-DD2A97A0872F}" dt="2020-04-08T19:40:06.584" v="120" actId="1076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mod">
        <pc:chgData name="Samson Christopher" userId="6a13b5f1e64a53ae" providerId="LiveId" clId="{DFD290CF-F827-4A85-9430-DD2A97A0872F}" dt="2020-04-08T19:40:21.276" v="129" actId="1035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CFAB8D-046D-4F46-AEF5-F3561B2D9735}"/>
              </a:ext>
            </a:extLst>
          </p:cNvPr>
          <p:cNvSpPr/>
          <p:nvPr/>
        </p:nvSpPr>
        <p:spPr>
          <a:xfrm>
            <a:off x="-79730" y="5330285"/>
            <a:ext cx="123514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U]ª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WeÏm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3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45D42-D383-4B47-9421-7D6884B19B3C}"/>
              </a:ext>
            </a:extLst>
          </p:cNvPr>
          <p:cNvSpPr/>
          <p:nvPr/>
        </p:nvSpPr>
        <p:spPr>
          <a:xfrm>
            <a:off x="231253" y="5626808"/>
            <a:ext cx="1172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A¨VôVm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LÓeúLôTm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ùLôiúPu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4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49113-58C8-422E-BF3C-2D356A63971F}"/>
              </a:ext>
            </a:extLst>
          </p:cNvPr>
          <p:cNvSpPr/>
          <p:nvPr/>
        </p:nvSpPr>
        <p:spPr>
          <a:xfrm>
            <a:off x="-1735631" y="5322844"/>
            <a:ext cx="156632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©\o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YôrûYd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ùLÓjúRû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Uu²Ùm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0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8E7DFC-4D85-4563-9178-4B5E7E4D36A8}"/>
              </a:ext>
            </a:extLst>
          </p:cNvPr>
          <p:cNvSpPr/>
          <p:nvPr/>
        </p:nvSpPr>
        <p:spPr>
          <a:xfrm>
            <a:off x="41297" y="5330285"/>
            <a:ext cx="12109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úSôLf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ùNnúRu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29CAE1-954F-4255-B70D-084F44C0A8DA}"/>
              </a:ext>
            </a:extLst>
          </p:cNvPr>
          <p:cNvSpPr/>
          <p:nvPr/>
        </p:nvSpPr>
        <p:spPr>
          <a:xfrm>
            <a:off x="-2785598" y="5305592"/>
            <a:ext cx="17763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úRPôUp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YkúRu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Uu²Ùm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32294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F7665-AA9A-4258-A0E7-2C682068D11F}"/>
              </a:ext>
            </a:extLst>
          </p:cNvPr>
          <p:cNvSpPr/>
          <p:nvPr/>
        </p:nvSpPr>
        <p:spPr>
          <a:xfrm>
            <a:off x="652843" y="5709928"/>
            <a:ext cx="10886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UßR­júRu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uYôe¡l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40453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FAD179-5E5A-46A9-A8F2-290F11E31676}"/>
              </a:ext>
            </a:extLst>
          </p:cNvPr>
          <p:cNvSpPr/>
          <p:nvPr/>
        </p:nvSpPr>
        <p:spPr>
          <a:xfrm>
            <a:off x="-1362933" y="5322844"/>
            <a:ext cx="14917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CZkúRû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Uu²Ùm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4B3EFE-A66E-4CCF-98D5-415499A9CBB9}"/>
              </a:ext>
            </a:extLst>
          </p:cNvPr>
          <p:cNvSpPr/>
          <p:nvPr/>
        </p:nvSpPr>
        <p:spPr>
          <a:xfrm>
            <a:off x="1949672" y="5667983"/>
            <a:ext cx="8292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ØsØ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LôVlTh¼o</a:t>
            </a:r>
          </a:p>
        </p:txBody>
      </p:sp>
    </p:spTree>
    <p:extLst>
      <p:ext uri="{BB962C8B-B14F-4D97-AF65-F5344CB8AC3E}">
        <p14:creationId xmlns:p14="http://schemas.microsoft.com/office/powerpoint/2010/main" val="9361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5B19A1-7063-4F70-86E1-4DF2F4747952}"/>
              </a:ext>
            </a:extLst>
          </p:cNvPr>
          <p:cNvSpPr/>
          <p:nvPr/>
        </p:nvSpPr>
        <p:spPr>
          <a:xfrm>
            <a:off x="-433192" y="5316415"/>
            <a:ext cx="13058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G]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T­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VôÉo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CWjRjRôp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LÝ®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6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0B6355-C882-4B9E-86B6-F47BDC768EF2}"/>
              </a:ext>
            </a:extLst>
          </p:cNvPr>
          <p:cNvSpPr/>
          <p:nvPr/>
        </p:nvSpPr>
        <p:spPr>
          <a:xfrm>
            <a:off x="374722" y="5626808"/>
            <a:ext cx="11442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ÕYiÓ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192938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A2B5C-B475-480A-904A-B49B3D549E28}"/>
              </a:ext>
            </a:extLst>
          </p:cNvPr>
          <p:cNvSpPr/>
          <p:nvPr/>
        </p:nvSpPr>
        <p:spPr>
          <a:xfrm>
            <a:off x="1" y="5288340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çWlúTôú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]u.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Uu²Ùm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JÚ®ûN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Uu²ÙúU</a:t>
            </a:r>
          </a:p>
        </p:txBody>
      </p:sp>
    </p:spTree>
    <p:extLst>
      <p:ext uri="{BB962C8B-B14F-4D97-AF65-F5344CB8AC3E}">
        <p14:creationId xmlns:p14="http://schemas.microsoft.com/office/powerpoint/2010/main" val="335408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</TotalTime>
  <Words>112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2020-04-08T19:40:26Z</dcterms:modified>
</cp:coreProperties>
</file>