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BCC310ED-7B9A-4C43-A939-05D9EC6DE304}"/>
    <pc:docChg chg="delSld modSld">
      <pc:chgData name="Samson Christopher" userId="6a13b5f1e64a53ae" providerId="LiveId" clId="{BCC310ED-7B9A-4C43-A939-05D9EC6DE304}" dt="2020-08-31T15:15:26.302" v="554" actId="1036"/>
      <pc:docMkLst>
        <pc:docMk/>
      </pc:docMkLst>
      <pc:sldChg chg="del">
        <pc:chgData name="Samson Christopher" userId="6a13b5f1e64a53ae" providerId="LiveId" clId="{BCC310ED-7B9A-4C43-A939-05D9EC6DE304}" dt="2020-08-31T15:12:10.588" v="18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BCC310ED-7B9A-4C43-A939-05D9EC6DE304}" dt="2020-08-31T15:12:31.809" v="69" actId="1035"/>
        <pc:sldMkLst>
          <pc:docMk/>
          <pc:sldMk cId="1777894342" sldId="389"/>
        </pc:sldMkLst>
        <pc:spChg chg="add mod">
          <ac:chgData name="Samson Christopher" userId="6a13b5f1e64a53ae" providerId="LiveId" clId="{BCC310ED-7B9A-4C43-A939-05D9EC6DE304}" dt="2020-08-31T15:12:31.809" v="69" actId="1035"/>
          <ac:spMkLst>
            <pc:docMk/>
            <pc:sldMk cId="1777894342" sldId="389"/>
            <ac:spMk id="4" creationId="{3F94C76E-8D12-4E57-891F-E191802B42CC}"/>
          </ac:spMkLst>
        </pc:spChg>
      </pc:sldChg>
      <pc:sldChg chg="addSp modSp mod">
        <pc:chgData name="Samson Christopher" userId="6a13b5f1e64a53ae" providerId="LiveId" clId="{BCC310ED-7B9A-4C43-A939-05D9EC6DE304}" dt="2020-08-31T15:12:39.782" v="126" actId="1036"/>
        <pc:sldMkLst>
          <pc:docMk/>
          <pc:sldMk cId="850099564" sldId="390"/>
        </pc:sldMkLst>
        <pc:spChg chg="add mod">
          <ac:chgData name="Samson Christopher" userId="6a13b5f1e64a53ae" providerId="LiveId" clId="{BCC310ED-7B9A-4C43-A939-05D9EC6DE304}" dt="2020-08-31T15:12:39.782" v="126" actId="1036"/>
          <ac:spMkLst>
            <pc:docMk/>
            <pc:sldMk cId="850099564" sldId="390"/>
            <ac:spMk id="4" creationId="{AF7E5A51-58D6-4374-A43A-BDF8643618AD}"/>
          </ac:spMkLst>
        </pc:spChg>
      </pc:sldChg>
      <pc:sldChg chg="addSp modSp mod">
        <pc:chgData name="Samson Christopher" userId="6a13b5f1e64a53ae" providerId="LiveId" clId="{BCC310ED-7B9A-4C43-A939-05D9EC6DE304}" dt="2020-08-31T15:12:59.092" v="183" actId="1035"/>
        <pc:sldMkLst>
          <pc:docMk/>
          <pc:sldMk cId="944968354" sldId="391"/>
        </pc:sldMkLst>
        <pc:spChg chg="add mod">
          <ac:chgData name="Samson Christopher" userId="6a13b5f1e64a53ae" providerId="LiveId" clId="{BCC310ED-7B9A-4C43-A939-05D9EC6DE304}" dt="2020-08-31T15:12:59.092" v="183" actId="1035"/>
          <ac:spMkLst>
            <pc:docMk/>
            <pc:sldMk cId="944968354" sldId="391"/>
            <ac:spMk id="4" creationId="{A07876B6-998C-48F1-9E21-9212D728597A}"/>
          </ac:spMkLst>
        </pc:spChg>
      </pc:sldChg>
      <pc:sldChg chg="addSp modSp mod">
        <pc:chgData name="Samson Christopher" userId="6a13b5f1e64a53ae" providerId="LiveId" clId="{BCC310ED-7B9A-4C43-A939-05D9EC6DE304}" dt="2020-08-31T15:13:12.542" v="230" actId="1035"/>
        <pc:sldMkLst>
          <pc:docMk/>
          <pc:sldMk cId="1414681237" sldId="392"/>
        </pc:sldMkLst>
        <pc:spChg chg="add mod">
          <ac:chgData name="Samson Christopher" userId="6a13b5f1e64a53ae" providerId="LiveId" clId="{BCC310ED-7B9A-4C43-A939-05D9EC6DE304}" dt="2020-08-31T15:13:12.542" v="230" actId="1035"/>
          <ac:spMkLst>
            <pc:docMk/>
            <pc:sldMk cId="1414681237" sldId="392"/>
            <ac:spMk id="4" creationId="{49B1D821-23A0-4957-8139-ACC2490E97FC}"/>
          </ac:spMkLst>
        </pc:spChg>
      </pc:sldChg>
      <pc:sldChg chg="addSp modSp mod">
        <pc:chgData name="Samson Christopher" userId="6a13b5f1e64a53ae" providerId="LiveId" clId="{BCC310ED-7B9A-4C43-A939-05D9EC6DE304}" dt="2020-08-31T15:13:27.889" v="286" actId="1035"/>
        <pc:sldMkLst>
          <pc:docMk/>
          <pc:sldMk cId="4103851070" sldId="393"/>
        </pc:sldMkLst>
        <pc:spChg chg="add mod">
          <ac:chgData name="Samson Christopher" userId="6a13b5f1e64a53ae" providerId="LiveId" clId="{BCC310ED-7B9A-4C43-A939-05D9EC6DE304}" dt="2020-08-31T15:13:27.889" v="286" actId="1035"/>
          <ac:spMkLst>
            <pc:docMk/>
            <pc:sldMk cId="4103851070" sldId="393"/>
            <ac:spMk id="4" creationId="{920E0062-2BD5-4099-9D5E-90EF48B6AB9B}"/>
          </ac:spMkLst>
        </pc:spChg>
      </pc:sldChg>
      <pc:sldChg chg="addSp modSp mod">
        <pc:chgData name="Samson Christopher" userId="6a13b5f1e64a53ae" providerId="LiveId" clId="{BCC310ED-7B9A-4C43-A939-05D9EC6DE304}" dt="2020-08-31T15:13:43.198" v="338" actId="1035"/>
        <pc:sldMkLst>
          <pc:docMk/>
          <pc:sldMk cId="659567130" sldId="394"/>
        </pc:sldMkLst>
        <pc:spChg chg="add mod">
          <ac:chgData name="Samson Christopher" userId="6a13b5f1e64a53ae" providerId="LiveId" clId="{BCC310ED-7B9A-4C43-A939-05D9EC6DE304}" dt="2020-08-31T15:13:43.198" v="338" actId="1035"/>
          <ac:spMkLst>
            <pc:docMk/>
            <pc:sldMk cId="659567130" sldId="394"/>
            <ac:spMk id="4" creationId="{B4819A56-6CE8-4A83-982C-D3934E390AEF}"/>
          </ac:spMkLst>
        </pc:spChg>
      </pc:sldChg>
      <pc:sldChg chg="addSp modSp mod">
        <pc:chgData name="Samson Christopher" userId="6a13b5f1e64a53ae" providerId="LiveId" clId="{BCC310ED-7B9A-4C43-A939-05D9EC6DE304}" dt="2020-08-31T15:14:20.831" v="395" actId="1035"/>
        <pc:sldMkLst>
          <pc:docMk/>
          <pc:sldMk cId="859356432" sldId="395"/>
        </pc:sldMkLst>
        <pc:spChg chg="add mod">
          <ac:chgData name="Samson Christopher" userId="6a13b5f1e64a53ae" providerId="LiveId" clId="{BCC310ED-7B9A-4C43-A939-05D9EC6DE304}" dt="2020-08-31T15:14:20.831" v="395" actId="1035"/>
          <ac:spMkLst>
            <pc:docMk/>
            <pc:sldMk cId="859356432" sldId="395"/>
            <ac:spMk id="4" creationId="{FE6BF915-079A-4C01-84FC-A3B7240693C9}"/>
          </ac:spMkLst>
        </pc:spChg>
      </pc:sldChg>
      <pc:sldChg chg="addSp modSp mod">
        <pc:chgData name="Samson Christopher" userId="6a13b5f1e64a53ae" providerId="LiveId" clId="{BCC310ED-7B9A-4C43-A939-05D9EC6DE304}" dt="2020-08-31T15:14:32.914" v="442" actId="1036"/>
        <pc:sldMkLst>
          <pc:docMk/>
          <pc:sldMk cId="2025405914" sldId="396"/>
        </pc:sldMkLst>
        <pc:spChg chg="add mod">
          <ac:chgData name="Samson Christopher" userId="6a13b5f1e64a53ae" providerId="LiveId" clId="{BCC310ED-7B9A-4C43-A939-05D9EC6DE304}" dt="2020-08-31T15:14:32.914" v="442" actId="1036"/>
          <ac:spMkLst>
            <pc:docMk/>
            <pc:sldMk cId="2025405914" sldId="396"/>
            <ac:spMk id="4" creationId="{15FAD348-AB40-4536-A56E-64FA3BD215D4}"/>
          </ac:spMkLst>
        </pc:spChg>
      </pc:sldChg>
      <pc:sldChg chg="addSp modSp mod">
        <pc:chgData name="Samson Christopher" userId="6a13b5f1e64a53ae" providerId="LiveId" clId="{BCC310ED-7B9A-4C43-A939-05D9EC6DE304}" dt="2020-08-31T15:15:08.384" v="494" actId="1035"/>
        <pc:sldMkLst>
          <pc:docMk/>
          <pc:sldMk cId="2940326978" sldId="397"/>
        </pc:sldMkLst>
        <pc:spChg chg="add mod">
          <ac:chgData name="Samson Christopher" userId="6a13b5f1e64a53ae" providerId="LiveId" clId="{BCC310ED-7B9A-4C43-A939-05D9EC6DE304}" dt="2020-08-31T15:15:08.384" v="494" actId="1035"/>
          <ac:spMkLst>
            <pc:docMk/>
            <pc:sldMk cId="2940326978" sldId="397"/>
            <ac:spMk id="4" creationId="{9BEB166F-6630-4516-B34A-E1825CB1F8BF}"/>
          </ac:spMkLst>
        </pc:spChg>
      </pc:sldChg>
      <pc:sldChg chg="addSp modSp mod">
        <pc:chgData name="Samson Christopher" userId="6a13b5f1e64a53ae" providerId="LiveId" clId="{BCC310ED-7B9A-4C43-A939-05D9EC6DE304}" dt="2020-08-31T15:15:26.302" v="554" actId="1036"/>
        <pc:sldMkLst>
          <pc:docMk/>
          <pc:sldMk cId="2964080828" sldId="398"/>
        </pc:sldMkLst>
        <pc:spChg chg="add mod">
          <ac:chgData name="Samson Christopher" userId="6a13b5f1e64a53ae" providerId="LiveId" clId="{BCC310ED-7B9A-4C43-A939-05D9EC6DE304}" dt="2020-08-31T15:15:26.302" v="554" actId="1036"/>
          <ac:spMkLst>
            <pc:docMk/>
            <pc:sldMk cId="2964080828" sldId="398"/>
            <ac:spMk id="4" creationId="{11C6D71E-FF10-44BC-B406-CB592A1D1055}"/>
          </ac:spMkLst>
        </pc:spChg>
      </pc:sldChg>
      <pc:sldChg chg="del">
        <pc:chgData name="Samson Christopher" userId="6a13b5f1e64a53ae" providerId="LiveId" clId="{BCC310ED-7B9A-4C43-A939-05D9EC6DE304}" dt="2020-08-31T15:11:45.324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BCC310ED-7B9A-4C43-A939-05D9EC6DE304}" dt="2020-08-31T15:11:45.600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BCC310ED-7B9A-4C43-A939-05D9EC6DE304}" dt="2020-08-31T15:11:45.839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BCC310ED-7B9A-4C43-A939-05D9EC6DE304}" dt="2020-08-31T15:11:46.146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BCC310ED-7B9A-4C43-A939-05D9EC6DE304}" dt="2020-08-31T15:11:46.505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4C76E-8D12-4E57-891F-E191802B42CC}"/>
              </a:ext>
            </a:extLst>
          </p:cNvPr>
          <p:cNvSpPr txBox="1"/>
          <p:nvPr/>
        </p:nvSpPr>
        <p:spPr>
          <a:xfrm>
            <a:off x="1525048" y="5368848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GjRû</a:t>
            </a:r>
            <a:r>
              <a:rPr lang="en-US" dirty="0"/>
              <a:t>] </a:t>
            </a:r>
            <a:r>
              <a:rPr lang="en-US" dirty="0" err="1"/>
              <a:t>SuûULs</a:t>
            </a:r>
            <a:r>
              <a:rPr lang="en-US" dirty="0"/>
              <a:t> G]</a:t>
            </a:r>
            <a:r>
              <a:rPr lang="en-US" dirty="0" err="1"/>
              <a:t>dÏf</a:t>
            </a:r>
            <a:r>
              <a:rPr lang="en-US" dirty="0"/>
              <a:t> ùNn¾o </a:t>
            </a:r>
            <a:r>
              <a:rPr lang="en-US" dirty="0" err="1"/>
              <a:t>GlT</a:t>
            </a:r>
            <a:r>
              <a:rPr lang="en-US" dirty="0"/>
              <a:t>¥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ùNôpúYu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6D71E-FF10-44BC-B406-CB592A1D1055}"/>
              </a:ext>
            </a:extLst>
          </p:cNvPr>
          <p:cNvSpPr txBox="1"/>
          <p:nvPr/>
        </p:nvSpPr>
        <p:spPr>
          <a:xfrm>
            <a:off x="1965470" y="5377238"/>
            <a:ext cx="826105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¿o </a:t>
            </a:r>
            <a:r>
              <a:rPr lang="en-US" dirty="0" err="1"/>
              <a:t>ùNnR</a:t>
            </a:r>
            <a:r>
              <a:rPr lang="en-US" dirty="0"/>
              <a:t> </a:t>
            </a:r>
            <a:r>
              <a:rPr lang="en-US" dirty="0" err="1"/>
              <a:t>A§NVm</a:t>
            </a:r>
            <a:r>
              <a:rPr lang="en-US" dirty="0"/>
              <a:t> </a:t>
            </a:r>
            <a:r>
              <a:rPr lang="en-US" dirty="0" err="1"/>
              <a:t>B«Wm</a:t>
            </a:r>
            <a:r>
              <a:rPr lang="en-US" dirty="0"/>
              <a:t> </a:t>
            </a:r>
            <a:r>
              <a:rPr lang="en-US" dirty="0" err="1"/>
              <a:t>EiÓ</a:t>
            </a:r>
            <a:r>
              <a:rPr lang="en-US" dirty="0"/>
              <a:t> ®</a:t>
            </a:r>
            <a:r>
              <a:rPr lang="en-US" dirty="0" err="1"/>
              <a:t>Y¬dL</a:t>
            </a:r>
            <a:r>
              <a:rPr lang="en-US" dirty="0"/>
              <a:t> </a:t>
            </a:r>
            <a:r>
              <a:rPr lang="en-US" dirty="0" err="1"/>
              <a:t>Ø¥VôûRVô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E5A51-58D6-4374-A43A-BDF8643618AD}"/>
              </a:ext>
            </a:extLst>
          </p:cNvPr>
          <p:cNvSpPr txBox="1"/>
          <p:nvPr/>
        </p:nvSpPr>
        <p:spPr>
          <a:xfrm>
            <a:off x="2217140" y="5662463"/>
            <a:ext cx="775772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Wô_ô</a:t>
            </a:r>
            <a:r>
              <a:rPr lang="en-US" dirty="0"/>
              <a:t> ,,,,,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Wô_ô</a:t>
            </a:r>
            <a:r>
              <a:rPr lang="en-US" dirty="0"/>
              <a:t> ,,,,,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7876B6-998C-48F1-9E21-9212D728597A}"/>
              </a:ext>
            </a:extLst>
          </p:cNvPr>
          <p:cNvSpPr txBox="1"/>
          <p:nvPr/>
        </p:nvSpPr>
        <p:spPr>
          <a:xfrm>
            <a:off x="462792" y="5368848"/>
            <a:ext cx="1126641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RôrûU«p</a:t>
            </a:r>
            <a:r>
              <a:rPr lang="en-US" dirty="0"/>
              <a:t> </a:t>
            </a:r>
            <a:r>
              <a:rPr lang="en-US" dirty="0" err="1"/>
              <a:t>CÚkúRu</a:t>
            </a:r>
            <a:r>
              <a:rPr lang="en-US" dirty="0"/>
              <a:t> </a:t>
            </a:r>
            <a:r>
              <a:rPr lang="en-US" dirty="0" err="1"/>
              <a:t>RVYôn</a:t>
            </a:r>
            <a:r>
              <a:rPr lang="en-US" dirty="0"/>
              <a:t> ¨û]j¾o </a:t>
            </a:r>
            <a:r>
              <a:rPr lang="en-US" dirty="0" err="1"/>
              <a:t>úRYú</a:t>
            </a:r>
            <a:r>
              <a:rPr lang="en-US" dirty="0"/>
              <a:t>] </a:t>
            </a:r>
            <a:r>
              <a:rPr lang="en-US" dirty="0" err="1"/>
              <a:t>EmûU</a:t>
            </a:r>
            <a:r>
              <a:rPr lang="en-US" dirty="0"/>
              <a:t> </a:t>
            </a:r>
            <a:r>
              <a:rPr lang="en-US" dirty="0" err="1"/>
              <a:t>Õ§lúTu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1D821-23A0-4957-8139-ACC2490E97FC}"/>
              </a:ext>
            </a:extLst>
          </p:cNvPr>
          <p:cNvSpPr txBox="1"/>
          <p:nvPr/>
        </p:nvSpPr>
        <p:spPr>
          <a:xfrm>
            <a:off x="1780912" y="5368849"/>
            <a:ext cx="863017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ùTXÅ</a:t>
            </a:r>
            <a:r>
              <a:rPr lang="en-US" dirty="0"/>
              <a:t>]u </a:t>
            </a:r>
            <a:r>
              <a:rPr lang="en-US" dirty="0" err="1"/>
              <a:t>Guß</a:t>
            </a:r>
            <a:r>
              <a:rPr lang="en-US" dirty="0"/>
              <a:t> Rs° ®</a:t>
            </a:r>
            <a:r>
              <a:rPr lang="en-US" dirty="0" err="1"/>
              <a:t>PôUp</a:t>
            </a:r>
            <a:r>
              <a:rPr lang="en-US" dirty="0"/>
              <a:t> </a:t>
            </a:r>
            <a:r>
              <a:rPr lang="en-US" dirty="0" err="1"/>
              <a:t>ùTXjRôp</a:t>
            </a:r>
            <a:r>
              <a:rPr lang="en-US" dirty="0"/>
              <a:t> </a:t>
            </a:r>
            <a:r>
              <a:rPr lang="en-US" dirty="0" err="1"/>
              <a:t>CûP</a:t>
            </a:r>
            <a:r>
              <a:rPr lang="en-US" dirty="0"/>
              <a:t> </a:t>
            </a:r>
            <a:r>
              <a:rPr lang="en-US" dirty="0" err="1"/>
              <a:t>Lh¥Éo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E0062-2BD5-4099-9D5E-90EF48B6AB9B}"/>
              </a:ext>
            </a:extLst>
          </p:cNvPr>
          <p:cNvSpPr txBox="1"/>
          <p:nvPr/>
        </p:nvSpPr>
        <p:spPr>
          <a:xfrm>
            <a:off x="571849" y="5368848"/>
            <a:ext cx="110483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TôYj</a:t>
            </a:r>
            <a:r>
              <a:rPr lang="en-US" dirty="0"/>
              <a:t>§]</a:t>
            </a:r>
            <a:r>
              <a:rPr lang="en-US" dirty="0" err="1"/>
              <a:t>ôúX</a:t>
            </a:r>
            <a:r>
              <a:rPr lang="en-US" dirty="0"/>
              <a:t> </a:t>
            </a:r>
            <a:r>
              <a:rPr lang="en-US" dirty="0" err="1"/>
              <a:t>U¬jÕl</a:t>
            </a:r>
            <a:r>
              <a:rPr lang="en-US" dirty="0"/>
              <a:t> </a:t>
            </a:r>
            <a:r>
              <a:rPr lang="en-US" dirty="0" err="1"/>
              <a:t>úTôn</a:t>
            </a:r>
            <a:r>
              <a:rPr lang="en-US" dirty="0"/>
              <a:t> </a:t>
            </a:r>
            <a:r>
              <a:rPr lang="en-US" dirty="0" err="1"/>
              <a:t>CÚkúRu</a:t>
            </a:r>
            <a:r>
              <a:rPr lang="en-US" dirty="0"/>
              <a:t> ¡</a:t>
            </a:r>
            <a:r>
              <a:rPr lang="en-US" dirty="0" err="1"/>
              <a:t>ÚûTVôp</a:t>
            </a:r>
            <a:r>
              <a:rPr lang="en-US" dirty="0"/>
              <a:t> CWh£j¾úW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19A56-6CE8-4A83-982C-D3934E390AEF}"/>
              </a:ext>
            </a:extLst>
          </p:cNvPr>
          <p:cNvSpPr txBox="1"/>
          <p:nvPr/>
        </p:nvSpPr>
        <p:spPr>
          <a:xfrm>
            <a:off x="1583771" y="5377237"/>
            <a:ext cx="902445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G]</a:t>
            </a:r>
            <a:r>
              <a:rPr lang="en-US" dirty="0" err="1"/>
              <a:t>dLôL</a:t>
            </a:r>
            <a:r>
              <a:rPr lang="en-US" dirty="0"/>
              <a:t> U¬j¾o G]</a:t>
            </a:r>
            <a:r>
              <a:rPr lang="en-US" dirty="0" err="1"/>
              <a:t>dLôL</a:t>
            </a:r>
            <a:r>
              <a:rPr lang="en-US" dirty="0"/>
              <a:t> E«oj¾o G]</a:t>
            </a:r>
            <a:r>
              <a:rPr lang="en-US" dirty="0" err="1"/>
              <a:t>dLôn</a:t>
            </a:r>
            <a:r>
              <a:rPr lang="en-US" dirty="0"/>
              <a:t> </a:t>
            </a:r>
            <a:r>
              <a:rPr lang="en-US" dirty="0" err="1"/>
              <a:t>ÁiÓm</a:t>
            </a:r>
            <a:r>
              <a:rPr lang="en-US" dirty="0"/>
              <a:t> </a:t>
            </a:r>
            <a:r>
              <a:rPr lang="en-US" dirty="0" err="1"/>
              <a:t>YÚÅo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BF915-079A-4C01-84FC-A3B7240693C9}"/>
              </a:ext>
            </a:extLst>
          </p:cNvPr>
          <p:cNvSpPr txBox="1"/>
          <p:nvPr/>
        </p:nvSpPr>
        <p:spPr>
          <a:xfrm>
            <a:off x="1831246" y="5377237"/>
            <a:ext cx="852950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LWeLû</a:t>
            </a:r>
            <a:r>
              <a:rPr lang="en-US" dirty="0"/>
              <a:t>[l ©¥</a:t>
            </a:r>
            <a:r>
              <a:rPr lang="en-US" dirty="0" err="1"/>
              <a:t>jÕ</a:t>
            </a:r>
            <a:r>
              <a:rPr lang="en-US" dirty="0"/>
              <a:t> </a:t>
            </a:r>
            <a:r>
              <a:rPr lang="en-US" dirty="0" err="1"/>
              <a:t>LiU¦úTôX</a:t>
            </a:r>
            <a:r>
              <a:rPr lang="en-US" dirty="0"/>
              <a:t> </a:t>
            </a:r>
            <a:r>
              <a:rPr lang="en-US" dirty="0" err="1"/>
              <a:t>LôXùUpXôm</a:t>
            </a:r>
            <a:r>
              <a:rPr lang="en-US" dirty="0"/>
              <a:t> Lôj¾o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AD348-AB40-4536-A56E-64FA3BD215D4}"/>
              </a:ext>
            </a:extLst>
          </p:cNvPr>
          <p:cNvSpPr txBox="1"/>
          <p:nvPr/>
        </p:nvSpPr>
        <p:spPr>
          <a:xfrm>
            <a:off x="2267474" y="5377237"/>
            <a:ext cx="765705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TôYeLs</a:t>
            </a:r>
            <a:r>
              <a:rPr lang="en-US" dirty="0"/>
              <a:t> </a:t>
            </a:r>
            <a:r>
              <a:rPr lang="en-US" dirty="0" err="1"/>
              <a:t>úTôd</a:t>
            </a:r>
            <a:r>
              <a:rPr lang="en-US" dirty="0"/>
              <a:t>¡ </a:t>
            </a:r>
            <a:r>
              <a:rPr lang="en-US" dirty="0" err="1"/>
              <a:t>NôTeLs</a:t>
            </a:r>
            <a:r>
              <a:rPr lang="en-US" dirty="0"/>
              <a:t> ¿d¡ </a:t>
            </a:r>
            <a:r>
              <a:rPr lang="en-US" dirty="0" err="1"/>
              <a:t>éWQ</a:t>
            </a:r>
            <a:r>
              <a:rPr lang="en-US" dirty="0"/>
              <a:t> </a:t>
            </a:r>
            <a:r>
              <a:rPr lang="en-US" dirty="0" err="1"/>
              <a:t>ÑLUôd¡Éo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B166F-6630-4516-B34A-E1825CB1F8BF}"/>
              </a:ext>
            </a:extLst>
          </p:cNvPr>
          <p:cNvSpPr txBox="1"/>
          <p:nvPr/>
        </p:nvSpPr>
        <p:spPr>
          <a:xfrm>
            <a:off x="1952887" y="5377237"/>
            <a:ext cx="828622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ØsØ</a:t>
            </a:r>
            <a:r>
              <a:rPr lang="en-US" dirty="0"/>
              <a:t>¥ </a:t>
            </a:r>
            <a:r>
              <a:rPr lang="en-US" dirty="0" err="1"/>
              <a:t>Rôe</a:t>
            </a:r>
            <a:r>
              <a:rPr lang="en-US" dirty="0"/>
              <a:t>¡ §Ú </a:t>
            </a:r>
            <a:r>
              <a:rPr lang="en-US" dirty="0" err="1"/>
              <a:t>CWjRm</a:t>
            </a:r>
            <a:r>
              <a:rPr lang="en-US" dirty="0"/>
              <a:t> £k§ </a:t>
            </a:r>
            <a:r>
              <a:rPr lang="en-US" dirty="0" err="1"/>
              <a:t>NôjRôû</a:t>
            </a:r>
            <a:r>
              <a:rPr lang="en-US" dirty="0"/>
              <a:t>] ù_«</a:t>
            </a:r>
            <a:r>
              <a:rPr lang="en-US" dirty="0" err="1"/>
              <a:t>jÕ</a:t>
            </a:r>
            <a:r>
              <a:rPr lang="en-US" dirty="0"/>
              <a:t> ®h¼o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152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2020-08-31T15:15:28Z</dcterms:modified>
</cp:coreProperties>
</file>