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A63A0E9-6879-4DFD-93F5-FA8AB28B8B64}"/>
    <pc:docChg chg="custSel addSld delSld modSld">
      <pc:chgData name="Samson Christopher" userId="6a13b5f1e64a53ae" providerId="LiveId" clId="{4A63A0E9-6879-4DFD-93F5-FA8AB28B8B64}" dt="2020-04-28T16:17:20.679" v="181" actId="1035"/>
      <pc:docMkLst>
        <pc:docMk/>
      </pc:docMkLst>
      <pc:sldChg chg="del">
        <pc:chgData name="Samson Christopher" userId="6a13b5f1e64a53ae" providerId="LiveId" clId="{4A63A0E9-6879-4DFD-93F5-FA8AB28B8B64}" dt="2020-04-28T16:13:59.220" v="39" actId="47"/>
        <pc:sldMkLst>
          <pc:docMk/>
          <pc:sldMk cId="3777208100" sldId="428"/>
        </pc:sldMkLst>
      </pc:sldChg>
      <pc:sldChg chg="addSp delSp modSp mod">
        <pc:chgData name="Samson Christopher" userId="6a13b5f1e64a53ae" providerId="LiveId" clId="{4A63A0E9-6879-4DFD-93F5-FA8AB28B8B64}" dt="2020-04-28T16:15:43.077" v="78" actId="1035"/>
        <pc:sldMkLst>
          <pc:docMk/>
          <pc:sldMk cId="3077128948" sldId="429"/>
        </pc:sldMkLst>
        <pc:spChg chg="del">
          <ac:chgData name="Samson Christopher" userId="6a13b5f1e64a53ae" providerId="LiveId" clId="{4A63A0E9-6879-4DFD-93F5-FA8AB28B8B64}" dt="2020-04-28T16:11:57.756" v="8" actId="478"/>
          <ac:spMkLst>
            <pc:docMk/>
            <pc:sldMk cId="3077128948" sldId="429"/>
            <ac:spMk id="2" creationId="{2CEE8A80-B864-4D63-9806-7ACD14153FEC}"/>
          </ac:spMkLst>
        </pc:spChg>
        <pc:spChg chg="add mod">
          <ac:chgData name="Samson Christopher" userId="6a13b5f1e64a53ae" providerId="LiveId" clId="{4A63A0E9-6879-4DFD-93F5-FA8AB28B8B64}" dt="2020-04-28T16:15:43.077" v="78" actId="1035"/>
          <ac:spMkLst>
            <pc:docMk/>
            <pc:sldMk cId="3077128948" sldId="429"/>
            <ac:spMk id="3" creationId="{805E632C-F410-4AC6-B369-FFE448A628FC}"/>
          </ac:spMkLst>
        </pc:spChg>
      </pc:sldChg>
      <pc:sldChg chg="del">
        <pc:chgData name="Samson Christopher" userId="6a13b5f1e64a53ae" providerId="LiveId" clId="{4A63A0E9-6879-4DFD-93F5-FA8AB28B8B64}" dt="2020-04-28T16:11:49.923" v="0" actId="47"/>
        <pc:sldMkLst>
          <pc:docMk/>
          <pc:sldMk cId="650890900" sldId="430"/>
        </pc:sldMkLst>
      </pc:sldChg>
      <pc:sldChg chg="addSp modSp add mod">
        <pc:chgData name="Samson Christopher" userId="6a13b5f1e64a53ae" providerId="LiveId" clId="{4A63A0E9-6879-4DFD-93F5-FA8AB28B8B64}" dt="2020-04-28T16:15:54.345" v="108" actId="1035"/>
        <pc:sldMkLst>
          <pc:docMk/>
          <pc:sldMk cId="4044941886" sldId="430"/>
        </pc:sldMkLst>
        <pc:spChg chg="add mod">
          <ac:chgData name="Samson Christopher" userId="6a13b5f1e64a53ae" providerId="LiveId" clId="{4A63A0E9-6879-4DFD-93F5-FA8AB28B8B64}" dt="2020-04-28T16:15:54.345" v="108" actId="1035"/>
          <ac:spMkLst>
            <pc:docMk/>
            <pc:sldMk cId="4044941886" sldId="430"/>
            <ac:spMk id="2" creationId="{8A07D524-A7AC-4CCE-BCA0-CF9137C1A21C}"/>
          </ac:spMkLst>
        </pc:spChg>
      </pc:sldChg>
      <pc:sldChg chg="addSp modSp add mod">
        <pc:chgData name="Samson Christopher" userId="6a13b5f1e64a53ae" providerId="LiveId" clId="{4A63A0E9-6879-4DFD-93F5-FA8AB28B8B64}" dt="2020-04-28T16:16:06.446" v="115" actId="1035"/>
        <pc:sldMkLst>
          <pc:docMk/>
          <pc:sldMk cId="3754777918" sldId="431"/>
        </pc:sldMkLst>
        <pc:spChg chg="add mod">
          <ac:chgData name="Samson Christopher" userId="6a13b5f1e64a53ae" providerId="LiveId" clId="{4A63A0E9-6879-4DFD-93F5-FA8AB28B8B64}" dt="2020-04-28T16:16:06.446" v="115" actId="1035"/>
          <ac:spMkLst>
            <pc:docMk/>
            <pc:sldMk cId="3754777918" sldId="431"/>
            <ac:spMk id="2" creationId="{86952216-5E99-412C-90B1-6C1C4235DDBB}"/>
          </ac:spMkLst>
        </pc:spChg>
      </pc:sldChg>
      <pc:sldChg chg="del">
        <pc:chgData name="Samson Christopher" userId="6a13b5f1e64a53ae" providerId="LiveId" clId="{4A63A0E9-6879-4DFD-93F5-FA8AB28B8B64}" dt="2020-04-28T16:11:50.206" v="1" actId="47"/>
        <pc:sldMkLst>
          <pc:docMk/>
          <pc:sldMk cId="4179412940" sldId="431"/>
        </pc:sldMkLst>
      </pc:sldChg>
      <pc:sldChg chg="del">
        <pc:chgData name="Samson Christopher" userId="6a13b5f1e64a53ae" providerId="LiveId" clId="{4A63A0E9-6879-4DFD-93F5-FA8AB28B8B64}" dt="2020-04-28T16:11:50.479" v="2" actId="47"/>
        <pc:sldMkLst>
          <pc:docMk/>
          <pc:sldMk cId="760736902" sldId="432"/>
        </pc:sldMkLst>
      </pc:sldChg>
      <pc:sldChg chg="addSp modSp add mod">
        <pc:chgData name="Samson Christopher" userId="6a13b5f1e64a53ae" providerId="LiveId" clId="{4A63A0E9-6879-4DFD-93F5-FA8AB28B8B64}" dt="2020-04-28T16:16:15.270" v="122" actId="1036"/>
        <pc:sldMkLst>
          <pc:docMk/>
          <pc:sldMk cId="927249869" sldId="432"/>
        </pc:sldMkLst>
        <pc:spChg chg="add mod">
          <ac:chgData name="Samson Christopher" userId="6a13b5f1e64a53ae" providerId="LiveId" clId="{4A63A0E9-6879-4DFD-93F5-FA8AB28B8B64}" dt="2020-04-28T16:16:15.270" v="122" actId="1036"/>
          <ac:spMkLst>
            <pc:docMk/>
            <pc:sldMk cId="927249869" sldId="432"/>
            <ac:spMk id="2" creationId="{6E7CE989-A714-4708-975D-5C27CDF65621}"/>
          </ac:spMkLst>
        </pc:spChg>
      </pc:sldChg>
      <pc:sldChg chg="del">
        <pc:chgData name="Samson Christopher" userId="6a13b5f1e64a53ae" providerId="LiveId" clId="{4A63A0E9-6879-4DFD-93F5-FA8AB28B8B64}" dt="2020-04-28T16:11:50.756" v="3" actId="47"/>
        <pc:sldMkLst>
          <pc:docMk/>
          <pc:sldMk cId="1109071562" sldId="433"/>
        </pc:sldMkLst>
      </pc:sldChg>
      <pc:sldChg chg="addSp modSp add mod">
        <pc:chgData name="Samson Christopher" userId="6a13b5f1e64a53ae" providerId="LiveId" clId="{4A63A0E9-6879-4DFD-93F5-FA8AB28B8B64}" dt="2020-04-28T16:16:25.124" v="127" actId="1035"/>
        <pc:sldMkLst>
          <pc:docMk/>
          <pc:sldMk cId="3483573754" sldId="433"/>
        </pc:sldMkLst>
        <pc:spChg chg="add mod">
          <ac:chgData name="Samson Christopher" userId="6a13b5f1e64a53ae" providerId="LiveId" clId="{4A63A0E9-6879-4DFD-93F5-FA8AB28B8B64}" dt="2020-04-28T16:16:25.124" v="127" actId="1035"/>
          <ac:spMkLst>
            <pc:docMk/>
            <pc:sldMk cId="3483573754" sldId="433"/>
            <ac:spMk id="2" creationId="{0DB45A43-50F3-4448-9D1C-26BA93688461}"/>
          </ac:spMkLst>
        </pc:spChg>
      </pc:sldChg>
      <pc:sldChg chg="addSp modSp add mod">
        <pc:chgData name="Samson Christopher" userId="6a13b5f1e64a53ae" providerId="LiveId" clId="{4A63A0E9-6879-4DFD-93F5-FA8AB28B8B64}" dt="2020-04-28T16:16:40.935" v="139" actId="1036"/>
        <pc:sldMkLst>
          <pc:docMk/>
          <pc:sldMk cId="3531664970" sldId="434"/>
        </pc:sldMkLst>
        <pc:spChg chg="add mod">
          <ac:chgData name="Samson Christopher" userId="6a13b5f1e64a53ae" providerId="LiveId" clId="{4A63A0E9-6879-4DFD-93F5-FA8AB28B8B64}" dt="2020-04-28T16:16:40.935" v="139" actId="1036"/>
          <ac:spMkLst>
            <pc:docMk/>
            <pc:sldMk cId="3531664970" sldId="434"/>
            <ac:spMk id="2" creationId="{19EB950E-7B1E-4CB7-8B10-7DBED974EE8A}"/>
          </ac:spMkLst>
        </pc:spChg>
      </pc:sldChg>
      <pc:sldChg chg="del">
        <pc:chgData name="Samson Christopher" userId="6a13b5f1e64a53ae" providerId="LiveId" clId="{4A63A0E9-6879-4DFD-93F5-FA8AB28B8B64}" dt="2020-04-28T16:11:51.021" v="4" actId="47"/>
        <pc:sldMkLst>
          <pc:docMk/>
          <pc:sldMk cId="3549367569" sldId="434"/>
        </pc:sldMkLst>
      </pc:sldChg>
      <pc:sldChg chg="del">
        <pc:chgData name="Samson Christopher" userId="6a13b5f1e64a53ae" providerId="LiveId" clId="{4A63A0E9-6879-4DFD-93F5-FA8AB28B8B64}" dt="2020-04-28T16:11:51.308" v="5" actId="47"/>
        <pc:sldMkLst>
          <pc:docMk/>
          <pc:sldMk cId="1062169899" sldId="435"/>
        </pc:sldMkLst>
      </pc:sldChg>
      <pc:sldChg chg="addSp modSp add mod">
        <pc:chgData name="Samson Christopher" userId="6a13b5f1e64a53ae" providerId="LiveId" clId="{4A63A0E9-6879-4DFD-93F5-FA8AB28B8B64}" dt="2020-04-28T16:16:50.578" v="143" actId="1036"/>
        <pc:sldMkLst>
          <pc:docMk/>
          <pc:sldMk cId="1454651445" sldId="435"/>
        </pc:sldMkLst>
        <pc:spChg chg="add mod">
          <ac:chgData name="Samson Christopher" userId="6a13b5f1e64a53ae" providerId="LiveId" clId="{4A63A0E9-6879-4DFD-93F5-FA8AB28B8B64}" dt="2020-04-28T16:16:50.578" v="143" actId="1036"/>
          <ac:spMkLst>
            <pc:docMk/>
            <pc:sldMk cId="1454651445" sldId="435"/>
            <ac:spMk id="2" creationId="{BDCE1E41-D176-41C2-B5F0-E5CF36494D2D}"/>
          </ac:spMkLst>
        </pc:spChg>
      </pc:sldChg>
      <pc:sldChg chg="addSp modSp add mod">
        <pc:chgData name="Samson Christopher" userId="6a13b5f1e64a53ae" providerId="LiveId" clId="{4A63A0E9-6879-4DFD-93F5-FA8AB28B8B64}" dt="2020-04-28T16:17:01.932" v="161" actId="1036"/>
        <pc:sldMkLst>
          <pc:docMk/>
          <pc:sldMk cId="2455372047" sldId="436"/>
        </pc:sldMkLst>
        <pc:spChg chg="add mod">
          <ac:chgData name="Samson Christopher" userId="6a13b5f1e64a53ae" providerId="LiveId" clId="{4A63A0E9-6879-4DFD-93F5-FA8AB28B8B64}" dt="2020-04-28T16:17:01.932" v="161" actId="1036"/>
          <ac:spMkLst>
            <pc:docMk/>
            <pc:sldMk cId="2455372047" sldId="436"/>
            <ac:spMk id="2" creationId="{15C54DE2-F326-4149-BFBC-C7AC39153556}"/>
          </ac:spMkLst>
        </pc:spChg>
      </pc:sldChg>
      <pc:sldChg chg="del">
        <pc:chgData name="Samson Christopher" userId="6a13b5f1e64a53ae" providerId="LiveId" clId="{4A63A0E9-6879-4DFD-93F5-FA8AB28B8B64}" dt="2020-04-28T16:11:51.582" v="6" actId="47"/>
        <pc:sldMkLst>
          <pc:docMk/>
          <pc:sldMk cId="2714747661" sldId="436"/>
        </pc:sldMkLst>
      </pc:sldChg>
      <pc:sldChg chg="addSp modSp add mod">
        <pc:chgData name="Samson Christopher" userId="6a13b5f1e64a53ae" providerId="LiveId" clId="{4A63A0E9-6879-4DFD-93F5-FA8AB28B8B64}" dt="2020-04-28T16:17:11.734" v="173" actId="1035"/>
        <pc:sldMkLst>
          <pc:docMk/>
          <pc:sldMk cId="8457351" sldId="437"/>
        </pc:sldMkLst>
        <pc:spChg chg="add mod">
          <ac:chgData name="Samson Christopher" userId="6a13b5f1e64a53ae" providerId="LiveId" clId="{4A63A0E9-6879-4DFD-93F5-FA8AB28B8B64}" dt="2020-04-28T16:17:11.734" v="173" actId="1035"/>
          <ac:spMkLst>
            <pc:docMk/>
            <pc:sldMk cId="8457351" sldId="437"/>
            <ac:spMk id="2" creationId="{D7CFB862-3636-44E9-BE14-CD9AD4B1143C}"/>
          </ac:spMkLst>
        </pc:spChg>
      </pc:sldChg>
      <pc:sldChg chg="del">
        <pc:chgData name="Samson Christopher" userId="6a13b5f1e64a53ae" providerId="LiveId" clId="{4A63A0E9-6879-4DFD-93F5-FA8AB28B8B64}" dt="2020-04-28T16:11:51.833" v="7" actId="47"/>
        <pc:sldMkLst>
          <pc:docMk/>
          <pc:sldMk cId="1566491579" sldId="437"/>
        </pc:sldMkLst>
      </pc:sldChg>
      <pc:sldChg chg="addSp modSp add mod">
        <pc:chgData name="Samson Christopher" userId="6a13b5f1e64a53ae" providerId="LiveId" clId="{4A63A0E9-6879-4DFD-93F5-FA8AB28B8B64}" dt="2020-04-28T16:17:20.679" v="181" actId="1035"/>
        <pc:sldMkLst>
          <pc:docMk/>
          <pc:sldMk cId="2285711835" sldId="438"/>
        </pc:sldMkLst>
        <pc:spChg chg="add mod">
          <ac:chgData name="Samson Christopher" userId="6a13b5f1e64a53ae" providerId="LiveId" clId="{4A63A0E9-6879-4DFD-93F5-FA8AB28B8B64}" dt="2020-04-28T16:17:20.679" v="181" actId="1035"/>
          <ac:spMkLst>
            <pc:docMk/>
            <pc:sldMk cId="2285711835" sldId="438"/>
            <ac:spMk id="2" creationId="{9681F383-082C-4F4E-9E30-441A6A71E2A9}"/>
          </ac:spMkLst>
        </pc:spChg>
      </pc:sldChg>
      <pc:sldChg chg="add del">
        <pc:chgData name="Samson Christopher" userId="6a13b5f1e64a53ae" providerId="LiveId" clId="{4A63A0E9-6879-4DFD-93F5-FA8AB28B8B64}" dt="2020-04-28T16:13:41.697" v="33" actId="47"/>
        <pc:sldMkLst>
          <pc:docMk/>
          <pc:sldMk cId="3658904628" sldId="439"/>
        </pc:sldMkLst>
      </pc:sldChg>
      <pc:sldChg chg="add del">
        <pc:chgData name="Samson Christopher" userId="6a13b5f1e64a53ae" providerId="LiveId" clId="{4A63A0E9-6879-4DFD-93F5-FA8AB28B8B64}" dt="2020-04-28T16:13:42.374" v="34" actId="47"/>
        <pc:sldMkLst>
          <pc:docMk/>
          <pc:sldMk cId="3494128257" sldId="440"/>
        </pc:sldMkLst>
      </pc:sldChg>
      <pc:sldChg chg="add del">
        <pc:chgData name="Samson Christopher" userId="6a13b5f1e64a53ae" providerId="LiveId" clId="{4A63A0E9-6879-4DFD-93F5-FA8AB28B8B64}" dt="2020-04-28T16:13:43.075" v="35" actId="47"/>
        <pc:sldMkLst>
          <pc:docMk/>
          <pc:sldMk cId="1625264082" sldId="441"/>
        </pc:sldMkLst>
      </pc:sldChg>
      <pc:sldChg chg="add del">
        <pc:chgData name="Samson Christopher" userId="6a13b5f1e64a53ae" providerId="LiveId" clId="{4A63A0E9-6879-4DFD-93F5-FA8AB28B8B64}" dt="2020-04-28T16:13:43.679" v="36" actId="47"/>
        <pc:sldMkLst>
          <pc:docMk/>
          <pc:sldMk cId="3513113167" sldId="442"/>
        </pc:sldMkLst>
      </pc:sldChg>
      <pc:sldChg chg="add del">
        <pc:chgData name="Samson Christopher" userId="6a13b5f1e64a53ae" providerId="LiveId" clId="{4A63A0E9-6879-4DFD-93F5-FA8AB28B8B64}" dt="2020-04-28T16:13:46.676" v="37" actId="47"/>
        <pc:sldMkLst>
          <pc:docMk/>
          <pc:sldMk cId="3942140867" sldId="44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E7BC09A-4DDF-49B3-93C6-C068A2B8D531}"/>
    <pc:docChg chg="custSel addSld delSld modSld">
      <pc:chgData name="Samson Christopher" userId="6a13b5f1e64a53ae" providerId="LiveId" clId="{FE7BC09A-4DDF-49B3-93C6-C068A2B8D531}" dt="2020-04-18T16:46:38.890" v="151" actId="1035"/>
      <pc:docMkLst>
        <pc:docMk/>
      </pc:docMkLst>
      <pc:sldChg chg="del">
        <pc:chgData name="Samson Christopher" userId="6a13b5f1e64a53ae" providerId="LiveId" clId="{FE7BC09A-4DDF-49B3-93C6-C068A2B8D531}" dt="2020-04-18T16:43:42.114" v="32" actId="47"/>
        <pc:sldMkLst>
          <pc:docMk/>
          <pc:sldMk cId="2671775005" sldId="422"/>
        </pc:sldMkLst>
      </pc:sldChg>
      <pc:sldChg chg="addSp delSp modSp mod">
        <pc:chgData name="Samson Christopher" userId="6a13b5f1e64a53ae" providerId="LiveId" clId="{FE7BC09A-4DDF-49B3-93C6-C068A2B8D531}" dt="2020-04-18T16:44:06.467" v="85" actId="1035"/>
        <pc:sldMkLst>
          <pc:docMk/>
          <pc:sldMk cId="643634920" sldId="423"/>
        </pc:sldMkLst>
        <pc:spChg chg="del">
          <ac:chgData name="Samson Christopher" userId="6a13b5f1e64a53ae" providerId="LiveId" clId="{FE7BC09A-4DDF-49B3-93C6-C068A2B8D531}" dt="2020-04-18T16:42:08.384" v="7" actId="478"/>
          <ac:spMkLst>
            <pc:docMk/>
            <pc:sldMk cId="643634920" sldId="423"/>
            <ac:spMk id="2" creationId="{F33916B4-AC5C-48EA-BAF5-25AA8E3FF36F}"/>
          </ac:spMkLst>
        </pc:spChg>
        <pc:spChg chg="add mod">
          <ac:chgData name="Samson Christopher" userId="6a13b5f1e64a53ae" providerId="LiveId" clId="{FE7BC09A-4DDF-49B3-93C6-C068A2B8D531}" dt="2020-04-18T16:44:06.467" v="85" actId="1035"/>
          <ac:spMkLst>
            <pc:docMk/>
            <pc:sldMk cId="643634920" sldId="423"/>
            <ac:spMk id="3" creationId="{29A6E0BF-DB1C-4B7C-AAA3-BCEE2B0B3FA9}"/>
          </ac:spMkLst>
        </pc:spChg>
      </pc:sldChg>
      <pc:sldChg chg="del">
        <pc:chgData name="Samson Christopher" userId="6a13b5f1e64a53ae" providerId="LiveId" clId="{FE7BC09A-4DDF-49B3-93C6-C068A2B8D531}" dt="2020-04-18T16:42:04.060" v="0" actId="47"/>
        <pc:sldMkLst>
          <pc:docMk/>
          <pc:sldMk cId="361369153" sldId="424"/>
        </pc:sldMkLst>
      </pc:sldChg>
      <pc:sldChg chg="addSp modSp add mod">
        <pc:chgData name="Samson Christopher" userId="6a13b5f1e64a53ae" providerId="LiveId" clId="{FE7BC09A-4DDF-49B3-93C6-C068A2B8D531}" dt="2020-04-18T16:44:18.288" v="86" actId="1076"/>
        <pc:sldMkLst>
          <pc:docMk/>
          <pc:sldMk cId="2244675567" sldId="424"/>
        </pc:sldMkLst>
        <pc:spChg chg="add mod">
          <ac:chgData name="Samson Christopher" userId="6a13b5f1e64a53ae" providerId="LiveId" clId="{FE7BC09A-4DDF-49B3-93C6-C068A2B8D531}" dt="2020-04-18T16:44:18.288" v="86" actId="1076"/>
          <ac:spMkLst>
            <pc:docMk/>
            <pc:sldMk cId="2244675567" sldId="424"/>
            <ac:spMk id="2" creationId="{7CD0DA95-3852-49AC-80DD-543331B933ED}"/>
          </ac:spMkLst>
        </pc:spChg>
      </pc:sldChg>
      <pc:sldChg chg="addSp modSp add mod">
        <pc:chgData name="Samson Christopher" userId="6a13b5f1e64a53ae" providerId="LiveId" clId="{FE7BC09A-4DDF-49B3-93C6-C068A2B8D531}" dt="2020-04-18T16:44:41.629" v="107" actId="1036"/>
        <pc:sldMkLst>
          <pc:docMk/>
          <pc:sldMk cId="2222538492" sldId="425"/>
        </pc:sldMkLst>
        <pc:spChg chg="add mod">
          <ac:chgData name="Samson Christopher" userId="6a13b5f1e64a53ae" providerId="LiveId" clId="{FE7BC09A-4DDF-49B3-93C6-C068A2B8D531}" dt="2020-04-18T16:44:41.629" v="107" actId="1036"/>
          <ac:spMkLst>
            <pc:docMk/>
            <pc:sldMk cId="2222538492" sldId="425"/>
            <ac:spMk id="2" creationId="{286981F7-8A49-47D1-973D-78E12F191335}"/>
          </ac:spMkLst>
        </pc:spChg>
      </pc:sldChg>
      <pc:sldChg chg="del">
        <pc:chgData name="Samson Christopher" userId="6a13b5f1e64a53ae" providerId="LiveId" clId="{FE7BC09A-4DDF-49B3-93C6-C068A2B8D531}" dt="2020-04-18T16:42:04.217" v="1" actId="47"/>
        <pc:sldMkLst>
          <pc:docMk/>
          <pc:sldMk cId="3992573128" sldId="425"/>
        </pc:sldMkLst>
      </pc:sldChg>
      <pc:sldChg chg="del">
        <pc:chgData name="Samson Christopher" userId="6a13b5f1e64a53ae" providerId="LiveId" clId="{FE7BC09A-4DDF-49B3-93C6-C068A2B8D531}" dt="2020-04-18T16:42:04.301" v="2" actId="47"/>
        <pc:sldMkLst>
          <pc:docMk/>
          <pc:sldMk cId="3048767324" sldId="426"/>
        </pc:sldMkLst>
      </pc:sldChg>
      <pc:sldChg chg="addSp modSp add mod">
        <pc:chgData name="Samson Christopher" userId="6a13b5f1e64a53ae" providerId="LiveId" clId="{FE7BC09A-4DDF-49B3-93C6-C068A2B8D531}" dt="2020-04-18T16:45:03.356" v="126" actId="1035"/>
        <pc:sldMkLst>
          <pc:docMk/>
          <pc:sldMk cId="3211756311" sldId="426"/>
        </pc:sldMkLst>
        <pc:spChg chg="add mod">
          <ac:chgData name="Samson Christopher" userId="6a13b5f1e64a53ae" providerId="LiveId" clId="{FE7BC09A-4DDF-49B3-93C6-C068A2B8D531}" dt="2020-04-18T16:45:03.356" v="126" actId="1035"/>
          <ac:spMkLst>
            <pc:docMk/>
            <pc:sldMk cId="3211756311" sldId="426"/>
            <ac:spMk id="2" creationId="{DE9CF315-BF53-4391-B842-59B1B0AAA5B5}"/>
          </ac:spMkLst>
        </pc:spChg>
      </pc:sldChg>
      <pc:sldChg chg="addSp modSp add mod">
        <pc:chgData name="Samson Christopher" userId="6a13b5f1e64a53ae" providerId="LiveId" clId="{FE7BC09A-4DDF-49B3-93C6-C068A2B8D531}" dt="2020-04-18T16:45:54.082" v="138" actId="1035"/>
        <pc:sldMkLst>
          <pc:docMk/>
          <pc:sldMk cId="1231934336" sldId="427"/>
        </pc:sldMkLst>
        <pc:spChg chg="add mod">
          <ac:chgData name="Samson Christopher" userId="6a13b5f1e64a53ae" providerId="LiveId" clId="{FE7BC09A-4DDF-49B3-93C6-C068A2B8D531}" dt="2020-04-18T16:45:54.082" v="138" actId="1035"/>
          <ac:spMkLst>
            <pc:docMk/>
            <pc:sldMk cId="1231934336" sldId="427"/>
            <ac:spMk id="2" creationId="{1FB337EF-5685-4924-B6F1-AEEED7113A8F}"/>
          </ac:spMkLst>
        </pc:spChg>
      </pc:sldChg>
      <pc:sldChg chg="del">
        <pc:chgData name="Samson Christopher" userId="6a13b5f1e64a53ae" providerId="LiveId" clId="{FE7BC09A-4DDF-49B3-93C6-C068A2B8D531}" dt="2020-04-18T16:42:04.657" v="3" actId="47"/>
        <pc:sldMkLst>
          <pc:docMk/>
          <pc:sldMk cId="2098643410" sldId="427"/>
        </pc:sldMkLst>
      </pc:sldChg>
      <pc:sldChg chg="addSp modSp add mod">
        <pc:chgData name="Samson Christopher" userId="6a13b5f1e64a53ae" providerId="LiveId" clId="{FE7BC09A-4DDF-49B3-93C6-C068A2B8D531}" dt="2020-04-18T16:46:14.073" v="143" actId="1036"/>
        <pc:sldMkLst>
          <pc:docMk/>
          <pc:sldMk cId="1522147826" sldId="428"/>
        </pc:sldMkLst>
        <pc:spChg chg="add mod">
          <ac:chgData name="Samson Christopher" userId="6a13b5f1e64a53ae" providerId="LiveId" clId="{FE7BC09A-4DDF-49B3-93C6-C068A2B8D531}" dt="2020-04-18T16:46:14.073" v="143" actId="1036"/>
          <ac:spMkLst>
            <pc:docMk/>
            <pc:sldMk cId="1522147826" sldId="428"/>
            <ac:spMk id="2" creationId="{1B805E4C-95E9-4EBA-8E27-FA3E6D068A8B}"/>
          </ac:spMkLst>
        </pc:spChg>
      </pc:sldChg>
      <pc:sldChg chg="del">
        <pc:chgData name="Samson Christopher" userId="6a13b5f1e64a53ae" providerId="LiveId" clId="{FE7BC09A-4DDF-49B3-93C6-C068A2B8D531}" dt="2020-04-18T16:42:04.745" v="4" actId="47"/>
        <pc:sldMkLst>
          <pc:docMk/>
          <pc:sldMk cId="3349242221" sldId="428"/>
        </pc:sldMkLst>
      </pc:sldChg>
      <pc:sldChg chg="addSp modSp add mod">
        <pc:chgData name="Samson Christopher" userId="6a13b5f1e64a53ae" providerId="LiveId" clId="{FE7BC09A-4DDF-49B3-93C6-C068A2B8D531}" dt="2020-04-18T16:46:38.890" v="151" actId="1035"/>
        <pc:sldMkLst>
          <pc:docMk/>
          <pc:sldMk cId="1843236278" sldId="429"/>
        </pc:sldMkLst>
        <pc:spChg chg="add mod">
          <ac:chgData name="Samson Christopher" userId="6a13b5f1e64a53ae" providerId="LiveId" clId="{FE7BC09A-4DDF-49B3-93C6-C068A2B8D531}" dt="2020-04-18T16:46:38.890" v="151" actId="1035"/>
          <ac:spMkLst>
            <pc:docMk/>
            <pc:sldMk cId="1843236278" sldId="429"/>
            <ac:spMk id="2" creationId="{E0266DDB-6147-4424-8232-6A46AF4D1E08}"/>
          </ac:spMkLst>
        </pc:spChg>
      </pc:sldChg>
      <pc:sldChg chg="del">
        <pc:chgData name="Samson Christopher" userId="6a13b5f1e64a53ae" providerId="LiveId" clId="{FE7BC09A-4DDF-49B3-93C6-C068A2B8D531}" dt="2020-04-18T16:42:04.833" v="5" actId="47"/>
        <pc:sldMkLst>
          <pc:docMk/>
          <pc:sldMk cId="2161348860" sldId="429"/>
        </pc:sldMkLst>
      </pc:sldChg>
      <pc:sldChg chg="del">
        <pc:chgData name="Samson Christopher" userId="6a13b5f1e64a53ae" providerId="LiveId" clId="{FE7BC09A-4DDF-49B3-93C6-C068A2B8D531}" dt="2020-04-18T16:42:05.114" v="6" actId="47"/>
        <pc:sldMkLst>
          <pc:docMk/>
          <pc:sldMk cId="462767541" sldId="430"/>
        </pc:sldMkLst>
      </pc:sldChg>
      <pc:sldChg chg="add del">
        <pc:chgData name="Samson Christopher" userId="6a13b5f1e64a53ae" providerId="LiveId" clId="{FE7BC09A-4DDF-49B3-93C6-C068A2B8D531}" dt="2020-04-18T16:43:28.722" v="27" actId="47"/>
        <pc:sldMkLst>
          <pc:docMk/>
          <pc:sldMk cId="1421101873" sldId="430"/>
        </pc:sldMkLst>
      </pc:sldChg>
      <pc:sldChg chg="add del">
        <pc:chgData name="Samson Christopher" userId="6a13b5f1e64a53ae" providerId="LiveId" clId="{FE7BC09A-4DDF-49B3-93C6-C068A2B8D531}" dt="2020-04-18T16:43:30.954" v="28" actId="47"/>
        <pc:sldMkLst>
          <pc:docMk/>
          <pc:sldMk cId="750373796" sldId="431"/>
        </pc:sldMkLst>
      </pc:sldChg>
      <pc:sldChg chg="add del">
        <pc:chgData name="Samson Christopher" userId="6a13b5f1e64a53ae" providerId="LiveId" clId="{FE7BC09A-4DDF-49B3-93C6-C068A2B8D531}" dt="2020-04-18T16:43:31.821" v="29" actId="47"/>
        <pc:sldMkLst>
          <pc:docMk/>
          <pc:sldMk cId="2296678928" sldId="432"/>
        </pc:sldMkLst>
      </pc:sldChg>
      <pc:sldChg chg="add del">
        <pc:chgData name="Samson Christopher" userId="6a13b5f1e64a53ae" providerId="LiveId" clId="{FE7BC09A-4DDF-49B3-93C6-C068A2B8D531}" dt="2020-04-18T16:43:32.620" v="30" actId="47"/>
        <pc:sldMkLst>
          <pc:docMk/>
          <pc:sldMk cId="1655720566" sldId="43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398148CF-8E48-4349-B2DA-BB72018BF742}"/>
    <pc:docChg chg="modSld">
      <pc:chgData name="Samson Christopher" userId="6a13b5f1e64a53ae" providerId="LiveId" clId="{398148CF-8E48-4349-B2DA-BB72018BF742}" dt="2020-04-29T11:11:54.841" v="2" actId="2711"/>
      <pc:docMkLst>
        <pc:docMk/>
      </pc:docMkLst>
      <pc:sldChg chg="modSp mod">
        <pc:chgData name="Samson Christopher" userId="6a13b5f1e64a53ae" providerId="LiveId" clId="{398148CF-8E48-4349-B2DA-BB72018BF742}" dt="2020-04-29T11:11:54.841" v="2" actId="2711"/>
        <pc:sldMkLst>
          <pc:docMk/>
          <pc:sldMk cId="927249869" sldId="432"/>
        </pc:sldMkLst>
        <pc:spChg chg="mod">
          <ac:chgData name="Samson Christopher" userId="6a13b5f1e64a53ae" providerId="LiveId" clId="{398148CF-8E48-4349-B2DA-BB72018BF742}" dt="2020-04-29T11:11:54.841" v="2" actId="2711"/>
          <ac:spMkLst>
            <pc:docMk/>
            <pc:sldMk cId="927249869" sldId="432"/>
            <ac:spMk id="2" creationId="{6E7CE989-A714-4708-975D-5C27CDF65621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CF8673D4-CF6F-4DE6-BA58-9A4C8C04502B}"/>
    <pc:docChg chg="custSel addSld delSld modSld">
      <pc:chgData name="Samson Christopher" userId="6a13b5f1e64a53ae" providerId="LiveId" clId="{CF8673D4-CF6F-4DE6-BA58-9A4C8C04502B}" dt="2020-04-28T16:04:43.012" v="171" actId="1036"/>
      <pc:docMkLst>
        <pc:docMk/>
      </pc:docMkLst>
      <pc:sldChg chg="del">
        <pc:chgData name="Samson Christopher" userId="6a13b5f1e64a53ae" providerId="LiveId" clId="{CF8673D4-CF6F-4DE6-BA58-9A4C8C04502B}" dt="2020-04-28T15:59:16.087" v="36" actId="47"/>
        <pc:sldMkLst>
          <pc:docMk/>
          <pc:sldMk cId="88892427" sldId="427"/>
        </pc:sldMkLst>
      </pc:sldChg>
      <pc:sldChg chg="addSp delSp modSp mod">
        <pc:chgData name="Samson Christopher" userId="6a13b5f1e64a53ae" providerId="LiveId" clId="{CF8673D4-CF6F-4DE6-BA58-9A4C8C04502B}" dt="2020-04-28T16:01:59.823" v="70" actId="1036"/>
        <pc:sldMkLst>
          <pc:docMk/>
          <pc:sldMk cId="3777208100" sldId="428"/>
        </pc:sldMkLst>
        <pc:spChg chg="del">
          <ac:chgData name="Samson Christopher" userId="6a13b5f1e64a53ae" providerId="LiveId" clId="{CF8673D4-CF6F-4DE6-BA58-9A4C8C04502B}" dt="2020-04-28T15:57:21.091" v="5" actId="478"/>
          <ac:spMkLst>
            <pc:docMk/>
            <pc:sldMk cId="3777208100" sldId="428"/>
            <ac:spMk id="2" creationId="{F11A01A3-565A-4046-ABB9-CD2176FFF1B6}"/>
          </ac:spMkLst>
        </pc:spChg>
        <pc:spChg chg="add mod">
          <ac:chgData name="Samson Christopher" userId="6a13b5f1e64a53ae" providerId="LiveId" clId="{CF8673D4-CF6F-4DE6-BA58-9A4C8C04502B}" dt="2020-04-28T16:01:59.823" v="70" actId="1036"/>
          <ac:spMkLst>
            <pc:docMk/>
            <pc:sldMk cId="3777208100" sldId="428"/>
            <ac:spMk id="3" creationId="{675282DF-C0CE-4721-BFAF-E834DBC6EE7E}"/>
          </ac:spMkLst>
        </pc:spChg>
      </pc:sldChg>
      <pc:sldChg chg="del">
        <pc:chgData name="Samson Christopher" userId="6a13b5f1e64a53ae" providerId="LiveId" clId="{CF8673D4-CF6F-4DE6-BA58-9A4C8C04502B}" dt="2020-04-28T15:57:15.662" v="0" actId="47"/>
        <pc:sldMkLst>
          <pc:docMk/>
          <pc:sldMk cId="2918436932" sldId="429"/>
        </pc:sldMkLst>
      </pc:sldChg>
      <pc:sldChg chg="addSp modSp add mod">
        <pc:chgData name="Samson Christopher" userId="6a13b5f1e64a53ae" providerId="LiveId" clId="{CF8673D4-CF6F-4DE6-BA58-9A4C8C04502B}" dt="2020-04-28T16:02:39.022" v="79" actId="1036"/>
        <pc:sldMkLst>
          <pc:docMk/>
          <pc:sldMk cId="3077128948" sldId="429"/>
        </pc:sldMkLst>
        <pc:spChg chg="add mod">
          <ac:chgData name="Samson Christopher" userId="6a13b5f1e64a53ae" providerId="LiveId" clId="{CF8673D4-CF6F-4DE6-BA58-9A4C8C04502B}" dt="2020-04-28T16:02:39.022" v="79" actId="1036"/>
          <ac:spMkLst>
            <pc:docMk/>
            <pc:sldMk cId="3077128948" sldId="429"/>
            <ac:spMk id="2" creationId="{2CEE8A80-B864-4D63-9806-7ACD14153FEC}"/>
          </ac:spMkLst>
        </pc:spChg>
      </pc:sldChg>
      <pc:sldChg chg="addSp modSp add mod">
        <pc:chgData name="Samson Christopher" userId="6a13b5f1e64a53ae" providerId="LiveId" clId="{CF8673D4-CF6F-4DE6-BA58-9A4C8C04502B}" dt="2020-04-28T16:02:49.899" v="88" actId="1036"/>
        <pc:sldMkLst>
          <pc:docMk/>
          <pc:sldMk cId="650890900" sldId="430"/>
        </pc:sldMkLst>
        <pc:spChg chg="add mod">
          <ac:chgData name="Samson Christopher" userId="6a13b5f1e64a53ae" providerId="LiveId" clId="{CF8673D4-CF6F-4DE6-BA58-9A4C8C04502B}" dt="2020-04-28T16:02:49.899" v="88" actId="1036"/>
          <ac:spMkLst>
            <pc:docMk/>
            <pc:sldMk cId="650890900" sldId="430"/>
            <ac:spMk id="2" creationId="{2456BC6C-F01E-4788-A6E0-C9789CDC673D}"/>
          </ac:spMkLst>
        </pc:spChg>
      </pc:sldChg>
      <pc:sldChg chg="del">
        <pc:chgData name="Samson Christopher" userId="6a13b5f1e64a53ae" providerId="LiveId" clId="{CF8673D4-CF6F-4DE6-BA58-9A4C8C04502B}" dt="2020-04-28T15:57:15.895" v="1" actId="47"/>
        <pc:sldMkLst>
          <pc:docMk/>
          <pc:sldMk cId="4157533363" sldId="430"/>
        </pc:sldMkLst>
      </pc:sldChg>
      <pc:sldChg chg="del">
        <pc:chgData name="Samson Christopher" userId="6a13b5f1e64a53ae" providerId="LiveId" clId="{CF8673D4-CF6F-4DE6-BA58-9A4C8C04502B}" dt="2020-04-28T15:57:16.097" v="2" actId="47"/>
        <pc:sldMkLst>
          <pc:docMk/>
          <pc:sldMk cId="2803511163" sldId="431"/>
        </pc:sldMkLst>
      </pc:sldChg>
      <pc:sldChg chg="addSp modSp add mod">
        <pc:chgData name="Samson Christopher" userId="6a13b5f1e64a53ae" providerId="LiveId" clId="{CF8673D4-CF6F-4DE6-BA58-9A4C8C04502B}" dt="2020-04-28T16:03:01.118" v="95" actId="1035"/>
        <pc:sldMkLst>
          <pc:docMk/>
          <pc:sldMk cId="4179412940" sldId="431"/>
        </pc:sldMkLst>
        <pc:spChg chg="add mod">
          <ac:chgData name="Samson Christopher" userId="6a13b5f1e64a53ae" providerId="LiveId" clId="{CF8673D4-CF6F-4DE6-BA58-9A4C8C04502B}" dt="2020-04-28T16:03:01.118" v="95" actId="1035"/>
          <ac:spMkLst>
            <pc:docMk/>
            <pc:sldMk cId="4179412940" sldId="431"/>
            <ac:spMk id="2" creationId="{225FC930-038D-42EA-A9B6-E6E0F4BB8CEB}"/>
          </ac:spMkLst>
        </pc:spChg>
      </pc:sldChg>
      <pc:sldChg chg="addSp modSp add mod">
        <pc:chgData name="Samson Christopher" userId="6a13b5f1e64a53ae" providerId="LiveId" clId="{CF8673D4-CF6F-4DE6-BA58-9A4C8C04502B}" dt="2020-04-28T16:03:12.297" v="106" actId="1036"/>
        <pc:sldMkLst>
          <pc:docMk/>
          <pc:sldMk cId="760736902" sldId="432"/>
        </pc:sldMkLst>
        <pc:spChg chg="add mod">
          <ac:chgData name="Samson Christopher" userId="6a13b5f1e64a53ae" providerId="LiveId" clId="{CF8673D4-CF6F-4DE6-BA58-9A4C8C04502B}" dt="2020-04-28T16:03:12.297" v="106" actId="1036"/>
          <ac:spMkLst>
            <pc:docMk/>
            <pc:sldMk cId="760736902" sldId="432"/>
            <ac:spMk id="2" creationId="{FF7A39A0-6397-475A-B922-404C7F21C596}"/>
          </ac:spMkLst>
        </pc:spChg>
      </pc:sldChg>
      <pc:sldChg chg="del">
        <pc:chgData name="Samson Christopher" userId="6a13b5f1e64a53ae" providerId="LiveId" clId="{CF8673D4-CF6F-4DE6-BA58-9A4C8C04502B}" dt="2020-04-28T15:57:16.270" v="3" actId="47"/>
        <pc:sldMkLst>
          <pc:docMk/>
          <pc:sldMk cId="4016820984" sldId="432"/>
        </pc:sldMkLst>
      </pc:sldChg>
      <pc:sldChg chg="del">
        <pc:chgData name="Samson Christopher" userId="6a13b5f1e64a53ae" providerId="LiveId" clId="{CF8673D4-CF6F-4DE6-BA58-9A4C8C04502B}" dt="2020-04-28T15:57:16.794" v="4" actId="47"/>
        <pc:sldMkLst>
          <pc:docMk/>
          <pc:sldMk cId="479856549" sldId="433"/>
        </pc:sldMkLst>
      </pc:sldChg>
      <pc:sldChg chg="addSp modSp add mod">
        <pc:chgData name="Samson Christopher" userId="6a13b5f1e64a53ae" providerId="LiveId" clId="{CF8673D4-CF6F-4DE6-BA58-9A4C8C04502B}" dt="2020-04-28T16:03:39.347" v="124" actId="1035"/>
        <pc:sldMkLst>
          <pc:docMk/>
          <pc:sldMk cId="1109071562" sldId="433"/>
        </pc:sldMkLst>
        <pc:spChg chg="add mod">
          <ac:chgData name="Samson Christopher" userId="6a13b5f1e64a53ae" providerId="LiveId" clId="{CF8673D4-CF6F-4DE6-BA58-9A4C8C04502B}" dt="2020-04-28T16:03:39.347" v="124" actId="1035"/>
          <ac:spMkLst>
            <pc:docMk/>
            <pc:sldMk cId="1109071562" sldId="433"/>
            <ac:spMk id="2" creationId="{51C252A0-069A-458C-9A0A-9AAA26A1059F}"/>
          </ac:spMkLst>
        </pc:spChg>
      </pc:sldChg>
      <pc:sldChg chg="addSp modSp add mod">
        <pc:chgData name="Samson Christopher" userId="6a13b5f1e64a53ae" providerId="LiveId" clId="{CF8673D4-CF6F-4DE6-BA58-9A4C8C04502B}" dt="2020-04-28T16:03:50.744" v="131" actId="1035"/>
        <pc:sldMkLst>
          <pc:docMk/>
          <pc:sldMk cId="3549367569" sldId="434"/>
        </pc:sldMkLst>
        <pc:spChg chg="add mod">
          <ac:chgData name="Samson Christopher" userId="6a13b5f1e64a53ae" providerId="LiveId" clId="{CF8673D4-CF6F-4DE6-BA58-9A4C8C04502B}" dt="2020-04-28T16:03:50.744" v="131" actId="1035"/>
          <ac:spMkLst>
            <pc:docMk/>
            <pc:sldMk cId="3549367569" sldId="434"/>
            <ac:spMk id="2" creationId="{7EA19B18-E470-472D-880B-61BCFA65A532}"/>
          </ac:spMkLst>
        </pc:spChg>
      </pc:sldChg>
      <pc:sldChg chg="addSp modSp add mod">
        <pc:chgData name="Samson Christopher" userId="6a13b5f1e64a53ae" providerId="LiveId" clId="{CF8673D4-CF6F-4DE6-BA58-9A4C8C04502B}" dt="2020-04-28T16:04:02.917" v="146" actId="1036"/>
        <pc:sldMkLst>
          <pc:docMk/>
          <pc:sldMk cId="1062169899" sldId="435"/>
        </pc:sldMkLst>
        <pc:spChg chg="add mod">
          <ac:chgData name="Samson Christopher" userId="6a13b5f1e64a53ae" providerId="LiveId" clId="{CF8673D4-CF6F-4DE6-BA58-9A4C8C04502B}" dt="2020-04-28T16:04:02.917" v="146" actId="1036"/>
          <ac:spMkLst>
            <pc:docMk/>
            <pc:sldMk cId="1062169899" sldId="435"/>
            <ac:spMk id="2" creationId="{0DAA06E6-619C-4F5C-B356-E06C488C9D29}"/>
          </ac:spMkLst>
        </pc:spChg>
      </pc:sldChg>
      <pc:sldChg chg="addSp modSp add mod">
        <pc:chgData name="Samson Christopher" userId="6a13b5f1e64a53ae" providerId="LiveId" clId="{CF8673D4-CF6F-4DE6-BA58-9A4C8C04502B}" dt="2020-04-28T16:04:33.796" v="162" actId="1035"/>
        <pc:sldMkLst>
          <pc:docMk/>
          <pc:sldMk cId="2714747661" sldId="436"/>
        </pc:sldMkLst>
        <pc:spChg chg="add mod">
          <ac:chgData name="Samson Christopher" userId="6a13b5f1e64a53ae" providerId="LiveId" clId="{CF8673D4-CF6F-4DE6-BA58-9A4C8C04502B}" dt="2020-04-28T16:04:33.796" v="162" actId="1035"/>
          <ac:spMkLst>
            <pc:docMk/>
            <pc:sldMk cId="2714747661" sldId="436"/>
            <ac:spMk id="2" creationId="{CF6E1451-79D8-4120-8720-70BFB34562F8}"/>
          </ac:spMkLst>
        </pc:spChg>
      </pc:sldChg>
      <pc:sldChg chg="addSp modSp add mod">
        <pc:chgData name="Samson Christopher" userId="6a13b5f1e64a53ae" providerId="LiveId" clId="{CF8673D4-CF6F-4DE6-BA58-9A4C8C04502B}" dt="2020-04-28T16:04:43.012" v="171" actId="1036"/>
        <pc:sldMkLst>
          <pc:docMk/>
          <pc:sldMk cId="1566491579" sldId="437"/>
        </pc:sldMkLst>
        <pc:spChg chg="add mod">
          <ac:chgData name="Samson Christopher" userId="6a13b5f1e64a53ae" providerId="LiveId" clId="{CF8673D4-CF6F-4DE6-BA58-9A4C8C04502B}" dt="2020-04-28T16:04:43.012" v="171" actId="1036"/>
          <ac:spMkLst>
            <pc:docMk/>
            <pc:sldMk cId="1566491579" sldId="437"/>
            <ac:spMk id="2" creationId="{7A01BF2E-E15D-4CFD-AC65-ABD457671E2C}"/>
          </ac:spMkLst>
        </pc:spChg>
      </pc:sldChg>
      <pc:sldChg chg="add del">
        <pc:chgData name="Samson Christopher" userId="6a13b5f1e64a53ae" providerId="LiveId" clId="{CF8673D4-CF6F-4DE6-BA58-9A4C8C04502B}" dt="2020-04-28T15:59:01.592" v="30" actId="47"/>
        <pc:sldMkLst>
          <pc:docMk/>
          <pc:sldMk cId="2126404179" sldId="438"/>
        </pc:sldMkLst>
      </pc:sldChg>
      <pc:sldChg chg="add del">
        <pc:chgData name="Samson Christopher" userId="6a13b5f1e64a53ae" providerId="LiveId" clId="{CF8673D4-CF6F-4DE6-BA58-9A4C8C04502B}" dt="2020-04-28T15:59:04.291" v="31" actId="47"/>
        <pc:sldMkLst>
          <pc:docMk/>
          <pc:sldMk cId="954894581" sldId="439"/>
        </pc:sldMkLst>
      </pc:sldChg>
      <pc:sldChg chg="add del">
        <pc:chgData name="Samson Christopher" userId="6a13b5f1e64a53ae" providerId="LiveId" clId="{CF8673D4-CF6F-4DE6-BA58-9A4C8C04502B}" dt="2020-04-28T15:59:05.865" v="32" actId="47"/>
        <pc:sldMkLst>
          <pc:docMk/>
          <pc:sldMk cId="1623612704" sldId="440"/>
        </pc:sldMkLst>
      </pc:sldChg>
      <pc:sldChg chg="add del">
        <pc:chgData name="Samson Christopher" userId="6a13b5f1e64a53ae" providerId="LiveId" clId="{CF8673D4-CF6F-4DE6-BA58-9A4C8C04502B}" dt="2020-04-28T15:59:06.739" v="33" actId="47"/>
        <pc:sldMkLst>
          <pc:docMk/>
          <pc:sldMk cId="456180123" sldId="441"/>
        </pc:sldMkLst>
      </pc:sldChg>
      <pc:sldChg chg="add del">
        <pc:chgData name="Samson Christopher" userId="6a13b5f1e64a53ae" providerId="LiveId" clId="{CF8673D4-CF6F-4DE6-BA58-9A4C8C04502B}" dt="2020-04-28T15:59:07.629" v="34" actId="47"/>
        <pc:sldMkLst>
          <pc:docMk/>
          <pc:sldMk cId="736880787" sldId="44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CFA434DC-0124-4E42-A065-E4243FA9AFB5}"/>
    <pc:docChg chg="undo custSel addSld delSld modSld">
      <pc:chgData name="Samson Christopher" userId="6a13b5f1e64a53ae" providerId="LiveId" clId="{CFA434DC-0124-4E42-A065-E4243FA9AFB5}" dt="2020-04-27T16:16:21.807" v="254" actId="1035"/>
      <pc:docMkLst>
        <pc:docMk/>
      </pc:docMkLst>
      <pc:sldChg chg="add del">
        <pc:chgData name="Samson Christopher" userId="6a13b5f1e64a53ae" providerId="LiveId" clId="{CFA434DC-0124-4E42-A065-E4243FA9AFB5}" dt="2020-04-23T14:54:29.432" v="34" actId="47"/>
        <pc:sldMkLst>
          <pc:docMk/>
          <pc:sldMk cId="643634920" sldId="423"/>
        </pc:sldMkLst>
      </pc:sldChg>
      <pc:sldChg chg="addSp delSp modSp add del mod">
        <pc:chgData name="Samson Christopher" userId="6a13b5f1e64a53ae" providerId="LiveId" clId="{CFA434DC-0124-4E42-A065-E4243FA9AFB5}" dt="2020-04-23T15:00:10.431" v="66" actId="1035"/>
        <pc:sldMkLst>
          <pc:docMk/>
          <pc:sldMk cId="2244675567" sldId="424"/>
        </pc:sldMkLst>
        <pc:spChg chg="del">
          <ac:chgData name="Samson Christopher" userId="6a13b5f1e64a53ae" providerId="LiveId" clId="{CFA434DC-0124-4E42-A065-E4243FA9AFB5}" dt="2020-04-23T14:51:21.977" v="9" actId="478"/>
          <ac:spMkLst>
            <pc:docMk/>
            <pc:sldMk cId="2244675567" sldId="424"/>
            <ac:spMk id="2" creationId="{7CD0DA95-3852-49AC-80DD-543331B933ED}"/>
          </ac:spMkLst>
        </pc:spChg>
        <pc:spChg chg="add mod">
          <ac:chgData name="Samson Christopher" userId="6a13b5f1e64a53ae" providerId="LiveId" clId="{CFA434DC-0124-4E42-A065-E4243FA9AFB5}" dt="2020-04-23T15:00:10.431" v="66" actId="1035"/>
          <ac:spMkLst>
            <pc:docMk/>
            <pc:sldMk cId="2244675567" sldId="424"/>
            <ac:spMk id="3" creationId="{E2B71406-04C6-4DB1-A6F5-0D5B4A681EDD}"/>
          </ac:spMkLst>
        </pc:spChg>
      </pc:sldChg>
      <pc:sldChg chg="addSp modSp add del mod">
        <pc:chgData name="Samson Christopher" userId="6a13b5f1e64a53ae" providerId="LiveId" clId="{CFA434DC-0124-4E42-A065-E4243FA9AFB5}" dt="2020-04-27T16:09:46.553" v="151" actId="47"/>
        <pc:sldMkLst>
          <pc:docMk/>
          <pc:sldMk cId="1140391094" sldId="425"/>
        </pc:sldMkLst>
        <pc:spChg chg="add mod">
          <ac:chgData name="Samson Christopher" userId="6a13b5f1e64a53ae" providerId="LiveId" clId="{CFA434DC-0124-4E42-A065-E4243FA9AFB5}" dt="2020-04-23T15:00:20.932" v="71" actId="1036"/>
          <ac:spMkLst>
            <pc:docMk/>
            <pc:sldMk cId="1140391094" sldId="425"/>
            <ac:spMk id="2" creationId="{B6F3E92E-F76D-46A9-ABC2-C210658BFA18}"/>
          </ac:spMkLst>
        </pc:spChg>
      </pc:sldChg>
      <pc:sldChg chg="del">
        <pc:chgData name="Samson Christopher" userId="6a13b5f1e64a53ae" providerId="LiveId" clId="{CFA434DC-0124-4E42-A065-E4243FA9AFB5}" dt="2020-04-23T14:51:09.948" v="0" actId="47"/>
        <pc:sldMkLst>
          <pc:docMk/>
          <pc:sldMk cId="2222538492" sldId="425"/>
        </pc:sldMkLst>
      </pc:sldChg>
      <pc:sldChg chg="addSp modSp add mod">
        <pc:chgData name="Samson Christopher" userId="6a13b5f1e64a53ae" providerId="LiveId" clId="{CFA434DC-0124-4E42-A065-E4243FA9AFB5}" dt="2020-04-23T15:01:56.385" v="76" actId="1035"/>
        <pc:sldMkLst>
          <pc:docMk/>
          <pc:sldMk cId="1383738615" sldId="426"/>
        </pc:sldMkLst>
        <pc:spChg chg="add mod">
          <ac:chgData name="Samson Christopher" userId="6a13b5f1e64a53ae" providerId="LiveId" clId="{CFA434DC-0124-4E42-A065-E4243FA9AFB5}" dt="2020-04-23T15:01:56.385" v="76" actId="1035"/>
          <ac:spMkLst>
            <pc:docMk/>
            <pc:sldMk cId="1383738615" sldId="426"/>
            <ac:spMk id="2" creationId="{840CA7C7-C0EC-40D5-B8D3-60D479756B2D}"/>
          </ac:spMkLst>
        </pc:spChg>
      </pc:sldChg>
      <pc:sldChg chg="addSp delSp modSp mod">
        <pc:chgData name="Samson Christopher" userId="6a13b5f1e64a53ae" providerId="LiveId" clId="{CFA434DC-0124-4E42-A065-E4243FA9AFB5}" dt="2020-04-27T16:14:24.235" v="187" actId="1035"/>
        <pc:sldMkLst>
          <pc:docMk/>
          <pc:sldMk cId="1695810518" sldId="426"/>
        </pc:sldMkLst>
        <pc:spChg chg="del">
          <ac:chgData name="Samson Christopher" userId="6a13b5f1e64a53ae" providerId="LiveId" clId="{CFA434DC-0124-4E42-A065-E4243FA9AFB5}" dt="2020-04-27T16:07:37.955" v="132" actId="478"/>
          <ac:spMkLst>
            <pc:docMk/>
            <pc:sldMk cId="1695810518" sldId="426"/>
            <ac:spMk id="2" creationId="{569BB0F8-538F-4D51-B854-BC67445838C3}"/>
          </ac:spMkLst>
        </pc:spChg>
        <pc:spChg chg="add mod">
          <ac:chgData name="Samson Christopher" userId="6a13b5f1e64a53ae" providerId="LiveId" clId="{CFA434DC-0124-4E42-A065-E4243FA9AFB5}" dt="2020-04-27T16:14:24.235" v="187" actId="1035"/>
          <ac:spMkLst>
            <pc:docMk/>
            <pc:sldMk cId="1695810518" sldId="426"/>
            <ac:spMk id="3" creationId="{4ADFE9BE-E8CE-4526-B2A3-EF7E6A74E8E1}"/>
          </ac:spMkLst>
        </pc:spChg>
      </pc:sldChg>
      <pc:sldChg chg="del">
        <pc:chgData name="Samson Christopher" userId="6a13b5f1e64a53ae" providerId="LiveId" clId="{CFA434DC-0124-4E42-A065-E4243FA9AFB5}" dt="2020-04-23T14:51:10.331" v="1" actId="47"/>
        <pc:sldMkLst>
          <pc:docMk/>
          <pc:sldMk cId="3211756311" sldId="426"/>
        </pc:sldMkLst>
      </pc:sldChg>
      <pc:sldChg chg="addSp modSp add mod">
        <pc:chgData name="Samson Christopher" userId="6a13b5f1e64a53ae" providerId="LiveId" clId="{CFA434DC-0124-4E42-A065-E4243FA9AFB5}" dt="2020-04-27T16:14:35.592" v="197" actId="1036"/>
        <pc:sldMkLst>
          <pc:docMk/>
          <pc:sldMk cId="88892427" sldId="427"/>
        </pc:sldMkLst>
        <pc:spChg chg="add mod">
          <ac:chgData name="Samson Christopher" userId="6a13b5f1e64a53ae" providerId="LiveId" clId="{CFA434DC-0124-4E42-A065-E4243FA9AFB5}" dt="2020-04-27T16:14:35.592" v="197" actId="1036"/>
          <ac:spMkLst>
            <pc:docMk/>
            <pc:sldMk cId="88892427" sldId="427"/>
            <ac:spMk id="2" creationId="{DB8FBD02-A41F-4823-96F0-A04A4D240D77}"/>
          </ac:spMkLst>
        </pc:spChg>
      </pc:sldChg>
      <pc:sldChg chg="del">
        <pc:chgData name="Samson Christopher" userId="6a13b5f1e64a53ae" providerId="LiveId" clId="{CFA434DC-0124-4E42-A065-E4243FA9AFB5}" dt="2020-04-23T14:51:10.871" v="2" actId="47"/>
        <pc:sldMkLst>
          <pc:docMk/>
          <pc:sldMk cId="1231934336" sldId="427"/>
        </pc:sldMkLst>
      </pc:sldChg>
      <pc:sldChg chg="del">
        <pc:chgData name="Samson Christopher" userId="6a13b5f1e64a53ae" providerId="LiveId" clId="{CFA434DC-0124-4E42-A065-E4243FA9AFB5}" dt="2020-04-27T16:07:32.482" v="125" actId="47"/>
        <pc:sldMkLst>
          <pc:docMk/>
          <pc:sldMk cId="2203155284" sldId="427"/>
        </pc:sldMkLst>
      </pc:sldChg>
      <pc:sldChg chg="addSp modSp add mod">
        <pc:chgData name="Samson Christopher" userId="6a13b5f1e64a53ae" providerId="LiveId" clId="{CFA434DC-0124-4E42-A065-E4243FA9AFB5}" dt="2020-04-23T15:02:06.693" v="79" actId="1036"/>
        <pc:sldMkLst>
          <pc:docMk/>
          <pc:sldMk cId="2320920312" sldId="427"/>
        </pc:sldMkLst>
        <pc:spChg chg="add mod">
          <ac:chgData name="Samson Christopher" userId="6a13b5f1e64a53ae" providerId="LiveId" clId="{CFA434DC-0124-4E42-A065-E4243FA9AFB5}" dt="2020-04-23T15:02:06.693" v="79" actId="1036"/>
          <ac:spMkLst>
            <pc:docMk/>
            <pc:sldMk cId="2320920312" sldId="427"/>
            <ac:spMk id="2" creationId="{FF2C6E78-FA82-41E4-BC15-EAD1E3E55C99}"/>
          </ac:spMkLst>
        </pc:spChg>
      </pc:sldChg>
      <pc:sldChg chg="addSp modSp add mod">
        <pc:chgData name="Samson Christopher" userId="6a13b5f1e64a53ae" providerId="LiveId" clId="{CFA434DC-0124-4E42-A065-E4243FA9AFB5}" dt="2020-04-27T16:14:50.854" v="202" actId="1035"/>
        <pc:sldMkLst>
          <pc:docMk/>
          <pc:sldMk cId="1056875027" sldId="428"/>
        </pc:sldMkLst>
        <pc:spChg chg="add mod">
          <ac:chgData name="Samson Christopher" userId="6a13b5f1e64a53ae" providerId="LiveId" clId="{CFA434DC-0124-4E42-A065-E4243FA9AFB5}" dt="2020-04-27T16:14:50.854" v="202" actId="1035"/>
          <ac:spMkLst>
            <pc:docMk/>
            <pc:sldMk cId="1056875027" sldId="428"/>
            <ac:spMk id="2" creationId="{DD37864B-6E30-45D7-A9CA-4C3FB1C6119C}"/>
          </ac:spMkLst>
        </pc:spChg>
      </pc:sldChg>
      <pc:sldChg chg="addSp modSp add mod">
        <pc:chgData name="Samson Christopher" userId="6a13b5f1e64a53ae" providerId="LiveId" clId="{CFA434DC-0124-4E42-A065-E4243FA9AFB5}" dt="2020-04-23T15:02:24.109" v="82" actId="1036"/>
        <pc:sldMkLst>
          <pc:docMk/>
          <pc:sldMk cId="1386684194" sldId="428"/>
        </pc:sldMkLst>
        <pc:spChg chg="add mod">
          <ac:chgData name="Samson Christopher" userId="6a13b5f1e64a53ae" providerId="LiveId" clId="{CFA434DC-0124-4E42-A065-E4243FA9AFB5}" dt="2020-04-23T15:02:24.109" v="82" actId="1036"/>
          <ac:spMkLst>
            <pc:docMk/>
            <pc:sldMk cId="1386684194" sldId="428"/>
            <ac:spMk id="2" creationId="{C34E08F0-DF97-4AE3-A6B2-D313B1F90C78}"/>
          </ac:spMkLst>
        </pc:spChg>
      </pc:sldChg>
      <pc:sldChg chg="del">
        <pc:chgData name="Samson Christopher" userId="6a13b5f1e64a53ae" providerId="LiveId" clId="{CFA434DC-0124-4E42-A065-E4243FA9AFB5}" dt="2020-04-23T14:51:11.262" v="3" actId="47"/>
        <pc:sldMkLst>
          <pc:docMk/>
          <pc:sldMk cId="1522147826" sldId="428"/>
        </pc:sldMkLst>
      </pc:sldChg>
      <pc:sldChg chg="del">
        <pc:chgData name="Samson Christopher" userId="6a13b5f1e64a53ae" providerId="LiveId" clId="{CFA434DC-0124-4E42-A065-E4243FA9AFB5}" dt="2020-04-27T16:07:32.707" v="126" actId="47"/>
        <pc:sldMkLst>
          <pc:docMk/>
          <pc:sldMk cId="1756037212" sldId="428"/>
        </pc:sldMkLst>
      </pc:sldChg>
      <pc:sldChg chg="del">
        <pc:chgData name="Samson Christopher" userId="6a13b5f1e64a53ae" providerId="LiveId" clId="{CFA434DC-0124-4E42-A065-E4243FA9AFB5}" dt="2020-04-23T14:51:11.821" v="4" actId="47"/>
        <pc:sldMkLst>
          <pc:docMk/>
          <pc:sldMk cId="1843236278" sldId="429"/>
        </pc:sldMkLst>
      </pc:sldChg>
      <pc:sldChg chg="del">
        <pc:chgData name="Samson Christopher" userId="6a13b5f1e64a53ae" providerId="LiveId" clId="{CFA434DC-0124-4E42-A065-E4243FA9AFB5}" dt="2020-04-27T16:07:32.867" v="127" actId="47"/>
        <pc:sldMkLst>
          <pc:docMk/>
          <pc:sldMk cId="2408856393" sldId="429"/>
        </pc:sldMkLst>
      </pc:sldChg>
      <pc:sldChg chg="addSp modSp add mod">
        <pc:chgData name="Samson Christopher" userId="6a13b5f1e64a53ae" providerId="LiveId" clId="{CFA434DC-0124-4E42-A065-E4243FA9AFB5}" dt="2020-04-27T16:15:11.051" v="210" actId="1036"/>
        <pc:sldMkLst>
          <pc:docMk/>
          <pc:sldMk cId="2749790050" sldId="429"/>
        </pc:sldMkLst>
        <pc:spChg chg="add mod">
          <ac:chgData name="Samson Christopher" userId="6a13b5f1e64a53ae" providerId="LiveId" clId="{CFA434DC-0124-4E42-A065-E4243FA9AFB5}" dt="2020-04-27T16:15:11.051" v="210" actId="1036"/>
          <ac:spMkLst>
            <pc:docMk/>
            <pc:sldMk cId="2749790050" sldId="429"/>
            <ac:spMk id="2" creationId="{672F4DF1-95B1-4BD3-A0BD-DFBFB4E7ED19}"/>
          </ac:spMkLst>
        </pc:spChg>
      </pc:sldChg>
      <pc:sldChg chg="addSp modSp add mod">
        <pc:chgData name="Samson Christopher" userId="6a13b5f1e64a53ae" providerId="LiveId" clId="{CFA434DC-0124-4E42-A065-E4243FA9AFB5}" dt="2020-04-23T15:02:31.864" v="87" actId="1036"/>
        <pc:sldMkLst>
          <pc:docMk/>
          <pc:sldMk cId="3065471274" sldId="429"/>
        </pc:sldMkLst>
        <pc:spChg chg="add mod">
          <ac:chgData name="Samson Christopher" userId="6a13b5f1e64a53ae" providerId="LiveId" clId="{CFA434DC-0124-4E42-A065-E4243FA9AFB5}" dt="2020-04-23T15:02:31.864" v="87" actId="1036"/>
          <ac:spMkLst>
            <pc:docMk/>
            <pc:sldMk cId="3065471274" sldId="429"/>
            <ac:spMk id="2" creationId="{86DB7343-11C7-4815-A9F9-9477CA8C613E}"/>
          </ac:spMkLst>
        </pc:spChg>
      </pc:sldChg>
      <pc:sldChg chg="del">
        <pc:chgData name="Samson Christopher" userId="6a13b5f1e64a53ae" providerId="LiveId" clId="{CFA434DC-0124-4E42-A065-E4243FA9AFB5}" dt="2020-04-27T16:07:33.052" v="128" actId="47"/>
        <pc:sldMkLst>
          <pc:docMk/>
          <pc:sldMk cId="2045414723" sldId="430"/>
        </pc:sldMkLst>
      </pc:sldChg>
      <pc:sldChg chg="addSp modSp add mod">
        <pc:chgData name="Samson Christopher" userId="6a13b5f1e64a53ae" providerId="LiveId" clId="{CFA434DC-0124-4E42-A065-E4243FA9AFB5}" dt="2020-04-27T16:15:27.062" v="216" actId="1036"/>
        <pc:sldMkLst>
          <pc:docMk/>
          <pc:sldMk cId="2565713807" sldId="430"/>
        </pc:sldMkLst>
        <pc:spChg chg="add mod">
          <ac:chgData name="Samson Christopher" userId="6a13b5f1e64a53ae" providerId="LiveId" clId="{CFA434DC-0124-4E42-A065-E4243FA9AFB5}" dt="2020-04-27T16:15:27.062" v="216" actId="1036"/>
          <ac:spMkLst>
            <pc:docMk/>
            <pc:sldMk cId="2565713807" sldId="430"/>
            <ac:spMk id="2" creationId="{48BDBF17-3074-42DA-9AE6-D1BE9F373A1A}"/>
          </ac:spMkLst>
        </pc:spChg>
      </pc:sldChg>
      <pc:sldChg chg="addSp modSp add mod">
        <pc:chgData name="Samson Christopher" userId="6a13b5f1e64a53ae" providerId="LiveId" clId="{CFA434DC-0124-4E42-A065-E4243FA9AFB5}" dt="2020-04-23T15:02:43.398" v="99" actId="1035"/>
        <pc:sldMkLst>
          <pc:docMk/>
          <pc:sldMk cId="2864885879" sldId="430"/>
        </pc:sldMkLst>
        <pc:spChg chg="add mod">
          <ac:chgData name="Samson Christopher" userId="6a13b5f1e64a53ae" providerId="LiveId" clId="{CFA434DC-0124-4E42-A065-E4243FA9AFB5}" dt="2020-04-23T15:02:43.398" v="99" actId="1035"/>
          <ac:spMkLst>
            <pc:docMk/>
            <pc:sldMk cId="2864885879" sldId="430"/>
            <ac:spMk id="2" creationId="{707BCC7B-959C-4297-AB30-51987ADE4179}"/>
          </ac:spMkLst>
        </pc:spChg>
      </pc:sldChg>
      <pc:sldChg chg="del">
        <pc:chgData name="Samson Christopher" userId="6a13b5f1e64a53ae" providerId="LiveId" clId="{CFA434DC-0124-4E42-A065-E4243FA9AFB5}" dt="2020-04-27T16:07:33.226" v="129" actId="47"/>
        <pc:sldMkLst>
          <pc:docMk/>
          <pc:sldMk cId="2119571793" sldId="431"/>
        </pc:sldMkLst>
      </pc:sldChg>
      <pc:sldChg chg="addSp modSp add mod">
        <pc:chgData name="Samson Christopher" userId="6a13b5f1e64a53ae" providerId="LiveId" clId="{CFA434DC-0124-4E42-A065-E4243FA9AFB5}" dt="2020-04-27T16:15:36.186" v="226" actId="1036"/>
        <pc:sldMkLst>
          <pc:docMk/>
          <pc:sldMk cId="2281998610" sldId="431"/>
        </pc:sldMkLst>
        <pc:spChg chg="add mod">
          <ac:chgData name="Samson Christopher" userId="6a13b5f1e64a53ae" providerId="LiveId" clId="{CFA434DC-0124-4E42-A065-E4243FA9AFB5}" dt="2020-04-27T16:15:36.186" v="226" actId="1036"/>
          <ac:spMkLst>
            <pc:docMk/>
            <pc:sldMk cId="2281998610" sldId="431"/>
            <ac:spMk id="2" creationId="{3FEE040B-9EF8-4B86-9A11-6C4DC798F136}"/>
          </ac:spMkLst>
        </pc:spChg>
      </pc:sldChg>
      <pc:sldChg chg="addSp modSp add mod">
        <pc:chgData name="Samson Christopher" userId="6a13b5f1e64a53ae" providerId="LiveId" clId="{CFA434DC-0124-4E42-A065-E4243FA9AFB5}" dt="2020-04-23T15:02:53.825" v="105" actId="1036"/>
        <pc:sldMkLst>
          <pc:docMk/>
          <pc:sldMk cId="3520804715" sldId="431"/>
        </pc:sldMkLst>
        <pc:spChg chg="add mod">
          <ac:chgData name="Samson Christopher" userId="6a13b5f1e64a53ae" providerId="LiveId" clId="{CFA434DC-0124-4E42-A065-E4243FA9AFB5}" dt="2020-04-23T15:02:53.825" v="105" actId="1036"/>
          <ac:spMkLst>
            <pc:docMk/>
            <pc:sldMk cId="3520804715" sldId="431"/>
            <ac:spMk id="2" creationId="{3CE97B19-3586-4F1B-8D46-5B7F55C85CB1}"/>
          </ac:spMkLst>
        </pc:spChg>
      </pc:sldChg>
      <pc:sldChg chg="del">
        <pc:chgData name="Samson Christopher" userId="6a13b5f1e64a53ae" providerId="LiveId" clId="{CFA434DC-0124-4E42-A065-E4243FA9AFB5}" dt="2020-04-27T16:07:33.420" v="130" actId="47"/>
        <pc:sldMkLst>
          <pc:docMk/>
          <pc:sldMk cId="573205619" sldId="432"/>
        </pc:sldMkLst>
      </pc:sldChg>
      <pc:sldChg chg="addSp modSp add mod">
        <pc:chgData name="Samson Christopher" userId="6a13b5f1e64a53ae" providerId="LiveId" clId="{CFA434DC-0124-4E42-A065-E4243FA9AFB5}" dt="2020-04-23T15:03:08.059" v="111" actId="1036"/>
        <pc:sldMkLst>
          <pc:docMk/>
          <pc:sldMk cId="2622428392" sldId="432"/>
        </pc:sldMkLst>
        <pc:spChg chg="add mod">
          <ac:chgData name="Samson Christopher" userId="6a13b5f1e64a53ae" providerId="LiveId" clId="{CFA434DC-0124-4E42-A065-E4243FA9AFB5}" dt="2020-04-23T15:03:08.059" v="111" actId="1036"/>
          <ac:spMkLst>
            <pc:docMk/>
            <pc:sldMk cId="2622428392" sldId="432"/>
            <ac:spMk id="2" creationId="{837C61A9-B636-41E6-B3E3-94DB749D1642}"/>
          </ac:spMkLst>
        </pc:spChg>
      </pc:sldChg>
      <pc:sldChg chg="addSp modSp add mod">
        <pc:chgData name="Samson Christopher" userId="6a13b5f1e64a53ae" providerId="LiveId" clId="{CFA434DC-0124-4E42-A065-E4243FA9AFB5}" dt="2020-04-27T16:15:50.452" v="233" actId="1036"/>
        <pc:sldMkLst>
          <pc:docMk/>
          <pc:sldMk cId="2780325599" sldId="432"/>
        </pc:sldMkLst>
        <pc:spChg chg="add mod">
          <ac:chgData name="Samson Christopher" userId="6a13b5f1e64a53ae" providerId="LiveId" clId="{CFA434DC-0124-4E42-A065-E4243FA9AFB5}" dt="2020-04-27T16:15:50.452" v="233" actId="1036"/>
          <ac:spMkLst>
            <pc:docMk/>
            <pc:sldMk cId="2780325599" sldId="432"/>
            <ac:spMk id="2" creationId="{8C00F387-0EC8-4841-BA27-545774770CAB}"/>
          </ac:spMkLst>
        </pc:spChg>
      </pc:sldChg>
      <pc:sldChg chg="del">
        <pc:chgData name="Samson Christopher" userId="6a13b5f1e64a53ae" providerId="LiveId" clId="{CFA434DC-0124-4E42-A065-E4243FA9AFB5}" dt="2020-04-27T16:07:34.008" v="131" actId="47"/>
        <pc:sldMkLst>
          <pc:docMk/>
          <pc:sldMk cId="753477880" sldId="433"/>
        </pc:sldMkLst>
      </pc:sldChg>
      <pc:sldChg chg="addSp modSp add mod">
        <pc:chgData name="Samson Christopher" userId="6a13b5f1e64a53ae" providerId="LiveId" clId="{CFA434DC-0124-4E42-A065-E4243FA9AFB5}" dt="2020-04-23T15:03:22.565" v="120" actId="1036"/>
        <pc:sldMkLst>
          <pc:docMk/>
          <pc:sldMk cId="925055245" sldId="433"/>
        </pc:sldMkLst>
        <pc:spChg chg="add mod">
          <ac:chgData name="Samson Christopher" userId="6a13b5f1e64a53ae" providerId="LiveId" clId="{CFA434DC-0124-4E42-A065-E4243FA9AFB5}" dt="2020-04-23T15:03:22.565" v="120" actId="1036"/>
          <ac:spMkLst>
            <pc:docMk/>
            <pc:sldMk cId="925055245" sldId="433"/>
            <ac:spMk id="2" creationId="{122BEAD4-E9EA-458F-A5A6-4C81DCF8F523}"/>
          </ac:spMkLst>
        </pc:spChg>
      </pc:sldChg>
      <pc:sldChg chg="addSp modSp add mod">
        <pc:chgData name="Samson Christopher" userId="6a13b5f1e64a53ae" providerId="LiveId" clId="{CFA434DC-0124-4E42-A065-E4243FA9AFB5}" dt="2020-04-27T16:16:08.853" v="249" actId="1035"/>
        <pc:sldMkLst>
          <pc:docMk/>
          <pc:sldMk cId="2890292943" sldId="433"/>
        </pc:sldMkLst>
        <pc:spChg chg="add mod">
          <ac:chgData name="Samson Christopher" userId="6a13b5f1e64a53ae" providerId="LiveId" clId="{CFA434DC-0124-4E42-A065-E4243FA9AFB5}" dt="2020-04-27T16:16:08.853" v="249" actId="1035"/>
          <ac:spMkLst>
            <pc:docMk/>
            <pc:sldMk cId="2890292943" sldId="433"/>
            <ac:spMk id="2" creationId="{4558ED10-CC7F-4B42-9CC8-24BAD23C3240}"/>
          </ac:spMkLst>
        </pc:spChg>
      </pc:sldChg>
      <pc:sldChg chg="addSp modSp add mod">
        <pc:chgData name="Samson Christopher" userId="6a13b5f1e64a53ae" providerId="LiveId" clId="{CFA434DC-0124-4E42-A065-E4243FA9AFB5}" dt="2020-04-27T16:16:21.807" v="254" actId="1035"/>
        <pc:sldMkLst>
          <pc:docMk/>
          <pc:sldMk cId="1856135037" sldId="434"/>
        </pc:sldMkLst>
        <pc:spChg chg="add mod">
          <ac:chgData name="Samson Christopher" userId="6a13b5f1e64a53ae" providerId="LiveId" clId="{CFA434DC-0124-4E42-A065-E4243FA9AFB5}" dt="2020-04-27T16:16:21.807" v="254" actId="1035"/>
          <ac:spMkLst>
            <pc:docMk/>
            <pc:sldMk cId="1856135037" sldId="434"/>
            <ac:spMk id="2" creationId="{500DA4D6-C5A9-4A02-8435-CA78E8E3A680}"/>
          </ac:spMkLst>
        </pc:spChg>
      </pc:sldChg>
      <pc:sldChg chg="addSp modSp add mod">
        <pc:chgData name="Samson Christopher" userId="6a13b5f1e64a53ae" providerId="LiveId" clId="{CFA434DC-0124-4E42-A065-E4243FA9AFB5}" dt="2020-04-23T15:03:31.552" v="124" actId="1035"/>
        <pc:sldMkLst>
          <pc:docMk/>
          <pc:sldMk cId="3112099577" sldId="434"/>
        </pc:sldMkLst>
        <pc:spChg chg="add mod">
          <ac:chgData name="Samson Christopher" userId="6a13b5f1e64a53ae" providerId="LiveId" clId="{CFA434DC-0124-4E42-A065-E4243FA9AFB5}" dt="2020-04-23T15:03:31.552" v="124" actId="1035"/>
          <ac:spMkLst>
            <pc:docMk/>
            <pc:sldMk cId="3112099577" sldId="434"/>
            <ac:spMk id="2" creationId="{23938615-42CD-4AF3-8B9E-DF3477D9E21C}"/>
          </ac:spMkLst>
        </pc:spChg>
      </pc:sldChg>
      <pc:sldChg chg="add del">
        <pc:chgData name="Samson Christopher" userId="6a13b5f1e64a53ae" providerId="LiveId" clId="{CFA434DC-0124-4E42-A065-E4243FA9AFB5}" dt="2020-04-27T16:13:24.423" v="167" actId="47"/>
        <pc:sldMkLst>
          <pc:docMk/>
          <pc:sldMk cId="2129060234" sldId="435"/>
        </pc:sldMkLst>
      </pc:sldChg>
      <pc:sldChg chg="add del">
        <pc:chgData name="Samson Christopher" userId="6a13b5f1e64a53ae" providerId="LiveId" clId="{CFA434DC-0124-4E42-A065-E4243FA9AFB5}" dt="2020-04-23T14:53:52.622" v="32" actId="47"/>
        <pc:sldMkLst>
          <pc:docMk/>
          <pc:sldMk cId="3746403179" sldId="435"/>
        </pc:sldMkLst>
      </pc:sldChg>
      <pc:sldChg chg="add del">
        <pc:chgData name="Samson Christopher" userId="6a13b5f1e64a53ae" providerId="LiveId" clId="{CFA434DC-0124-4E42-A065-E4243FA9AFB5}" dt="2020-04-27T16:13:25.215" v="168" actId="47"/>
        <pc:sldMkLst>
          <pc:docMk/>
          <pc:sldMk cId="3411023966" sldId="436"/>
        </pc:sldMkLst>
      </pc:sldChg>
      <pc:sldChg chg="add del">
        <pc:chgData name="Samson Christopher" userId="6a13b5f1e64a53ae" providerId="LiveId" clId="{CFA434DC-0124-4E42-A065-E4243FA9AFB5}" dt="2020-04-27T16:13:25.653" v="169" actId="47"/>
        <pc:sldMkLst>
          <pc:docMk/>
          <pc:sldMk cId="2733855308" sldId="437"/>
        </pc:sldMkLst>
      </pc:sldChg>
      <pc:sldChg chg="add del">
        <pc:chgData name="Samson Christopher" userId="6a13b5f1e64a53ae" providerId="LiveId" clId="{CFA434DC-0124-4E42-A065-E4243FA9AFB5}" dt="2020-04-27T16:13:26.006" v="170" actId="47"/>
        <pc:sldMkLst>
          <pc:docMk/>
          <pc:sldMk cId="2063390251" sldId="438"/>
        </pc:sldMkLst>
      </pc:sldChg>
      <pc:sldChg chg="add del">
        <pc:chgData name="Samson Christopher" userId="6a13b5f1e64a53ae" providerId="LiveId" clId="{CFA434DC-0124-4E42-A065-E4243FA9AFB5}" dt="2020-04-27T16:13:26.356" v="171" actId="47"/>
        <pc:sldMkLst>
          <pc:docMk/>
          <pc:sldMk cId="3398952117" sldId="439"/>
        </pc:sldMkLst>
      </pc:sldChg>
      <pc:sldChg chg="add del">
        <pc:chgData name="Samson Christopher" userId="6a13b5f1e64a53ae" providerId="LiveId" clId="{CFA434DC-0124-4E42-A065-E4243FA9AFB5}" dt="2020-04-27T16:13:26.753" v="172" actId="47"/>
        <pc:sldMkLst>
          <pc:docMk/>
          <pc:sldMk cId="489553271" sldId="440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E632C-F410-4AC6-B369-FFE448A628FC}"/>
              </a:ext>
            </a:extLst>
          </p:cNvPr>
          <p:cNvSpPr/>
          <p:nvPr/>
        </p:nvSpPr>
        <p:spPr>
          <a:xfrm>
            <a:off x="-1960052" y="5306043"/>
            <a:ext cx="16112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CpXôR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XûU«úX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NLXØm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TûPlTYo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12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81F383-082C-4F4E-9E30-441A6A71E2A9}"/>
              </a:ext>
            </a:extLst>
          </p:cNvPr>
          <p:cNvSpPr/>
          <p:nvPr/>
        </p:nvSpPr>
        <p:spPr>
          <a:xfrm>
            <a:off x="-4461538" y="5296966"/>
            <a:ext cx="211150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G­Vô®u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SmØPu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LôLjûR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§]m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úTôµlTôo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1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7D524-A7AC-4CCE-BCA0-CF9137C1A21C}"/>
              </a:ext>
            </a:extLst>
          </p:cNvPr>
          <p:cNvSpPr/>
          <p:nvPr/>
        </p:nvSpPr>
        <p:spPr>
          <a:xfrm>
            <a:off x="-537387" y="5316414"/>
            <a:ext cx="132667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94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952216-5E99-412C-90B1-6C1C4235DDBB}"/>
              </a:ext>
            </a:extLst>
          </p:cNvPr>
          <p:cNvSpPr/>
          <p:nvPr/>
        </p:nvSpPr>
        <p:spPr>
          <a:xfrm>
            <a:off x="-3817932" y="5297768"/>
            <a:ext cx="19827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TgNjRôp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úLôÕûU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U¦Ls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Atßl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477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CE989-A714-4708-975D-5C27CDF65621}"/>
              </a:ext>
            </a:extLst>
          </p:cNvPr>
          <p:cNvSpPr/>
          <p:nvPr/>
        </p:nvSpPr>
        <p:spPr>
          <a:xfrm>
            <a:off x="-4070405" y="5288340"/>
            <a:ext cx="203328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G­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SmØPu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Gi¦XPeLô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24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B45A43-50F3-4448-9D1C-26BA93688461}"/>
              </a:ext>
            </a:extLst>
          </p:cNvPr>
          <p:cNvSpPr/>
          <p:nvPr/>
        </p:nvSpPr>
        <p:spPr>
          <a:xfrm>
            <a:off x="1" y="5305118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G§¬«u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úRôp®Vôn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7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B950E-7B1E-4CB7-8B10-7DBED974EE8A}"/>
              </a:ext>
            </a:extLst>
          </p:cNvPr>
          <p:cNvSpPr/>
          <p:nvPr/>
        </p:nvSpPr>
        <p:spPr>
          <a:xfrm>
            <a:off x="0" y="5288340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RôÅ§u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SmØPu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Rk§ÓYôúW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166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CE1E41-D176-41C2-B5F0-E5CF36494D2D}"/>
              </a:ext>
            </a:extLst>
          </p:cNvPr>
          <p:cNvSpPr/>
          <p:nvPr/>
        </p:nvSpPr>
        <p:spPr>
          <a:xfrm>
            <a:off x="0" y="529672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NôjRô²u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ãrkRôÛm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ùNpYØm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hÓl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65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54DE2-F326-4149-BFBC-C7AC39153556}"/>
              </a:ext>
            </a:extLst>
          </p:cNvPr>
          <p:cNvSpPr/>
          <p:nvPr/>
        </p:nvSpPr>
        <p:spPr>
          <a:xfrm>
            <a:off x="-4128113" y="5314672"/>
            <a:ext cx="204482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×®u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SmØPu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CWhPjRû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53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FB862-3636-44E9-BE14-CD9AD4B1143C}"/>
              </a:ext>
            </a:extLst>
          </p:cNvPr>
          <p:cNvSpPr/>
          <p:nvPr/>
        </p:nvSpPr>
        <p:spPr>
          <a:xfrm>
            <a:off x="-3568665" y="5288790"/>
            <a:ext cx="193293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]«p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UôÜ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_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ô¥«p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GiùQn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¾okÕ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156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71</cp:revision>
  <dcterms:created xsi:type="dcterms:W3CDTF">2019-11-02T16:27:41Z</dcterms:created>
  <dcterms:modified xsi:type="dcterms:W3CDTF">2020-04-29T11:11:57Z</dcterms:modified>
</cp:coreProperties>
</file>