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08T06:50:26.191" v="4275" actId="1035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mod">
        <pc:chgData name="Samson Christopher" userId="6a13b5f1e64a53ae" providerId="LiveId" clId="{15758CF5-0928-4CB1-9CA4-A58A72FB0FE0}" dt="2020-03-08T06:45:55.603" v="3412" actId="1036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mod">
        <pc:chgData name="Samson Christopher" userId="6a13b5f1e64a53ae" providerId="LiveId" clId="{15758CF5-0928-4CB1-9CA4-A58A72FB0FE0}" dt="2020-03-08T06:46:13.613" v="3475" actId="1036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mod">
        <pc:chgData name="Samson Christopher" userId="6a13b5f1e64a53ae" providerId="LiveId" clId="{15758CF5-0928-4CB1-9CA4-A58A72FB0FE0}" dt="2020-03-08T06:46:25.078" v="3530" actId="1036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mod">
        <pc:chgData name="Samson Christopher" userId="6a13b5f1e64a53ae" providerId="LiveId" clId="{15758CF5-0928-4CB1-9CA4-A58A72FB0FE0}" dt="2020-03-08T06:46:37.784" v="3588" actId="1036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mod">
        <pc:chgData name="Samson Christopher" userId="6a13b5f1e64a53ae" providerId="LiveId" clId="{15758CF5-0928-4CB1-9CA4-A58A72FB0FE0}" dt="2020-03-08T06:46:50.737" v="3655" actId="1036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mod">
        <pc:chgData name="Samson Christopher" userId="6a13b5f1e64a53ae" providerId="LiveId" clId="{15758CF5-0928-4CB1-9CA4-A58A72FB0FE0}" dt="2020-03-08T06:47:05.226" v="3707" actId="1035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mod">
        <pc:chgData name="Samson Christopher" userId="6a13b5f1e64a53ae" providerId="LiveId" clId="{15758CF5-0928-4CB1-9CA4-A58A72FB0FE0}" dt="2020-03-08T06:47:16.726" v="3758" actId="1035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08T06:47:30.651" v="3811" actId="1036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mod">
        <pc:chgData name="Samson Christopher" userId="6a13b5f1e64a53ae" providerId="LiveId" clId="{15758CF5-0928-4CB1-9CA4-A58A72FB0FE0}" dt="2020-03-08T06:47:44.507" v="3862" actId="1035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08T06:48:00.105" v="3920" actId="1036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mod">
        <pc:chgData name="Samson Christopher" userId="6a13b5f1e64a53ae" providerId="LiveId" clId="{15758CF5-0928-4CB1-9CA4-A58A72FB0FE0}" dt="2020-03-08T06:48:13.182" v="3981" actId="1036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mod">
        <pc:chgData name="Samson Christopher" userId="6a13b5f1e64a53ae" providerId="LiveId" clId="{15758CF5-0928-4CB1-9CA4-A58A72FB0FE0}" dt="2020-03-08T06:48:37.837" v="4032" actId="1035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mod">
        <pc:chgData name="Samson Christopher" userId="6a13b5f1e64a53ae" providerId="LiveId" clId="{15758CF5-0928-4CB1-9CA4-A58A72FB0FE0}" dt="2020-03-08T06:49:05.644" v="4100" actId="1036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mod">
        <pc:chgData name="Samson Christopher" userId="6a13b5f1e64a53ae" providerId="LiveId" clId="{15758CF5-0928-4CB1-9CA4-A58A72FB0FE0}" dt="2020-03-08T06:49:29.321" v="4158" actId="1035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mod">
        <pc:chgData name="Samson Christopher" userId="6a13b5f1e64a53ae" providerId="LiveId" clId="{15758CF5-0928-4CB1-9CA4-A58A72FB0FE0}" dt="2020-03-08T06:50:12.125" v="4219" actId="1036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mod">
        <pc:chgData name="Samson Christopher" userId="6a13b5f1e64a53ae" providerId="LiveId" clId="{15758CF5-0928-4CB1-9CA4-A58A72FB0FE0}" dt="2020-03-08T06:50:26.191" v="4275" actId="1035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C36E6F-3121-439B-A9D8-EB9632338C4C}"/>
              </a:ext>
            </a:extLst>
          </p:cNvPr>
          <p:cNvSpPr/>
          <p:nvPr/>
        </p:nvSpPr>
        <p:spPr>
          <a:xfrm>
            <a:off x="772356" y="5680362"/>
            <a:ext cx="10777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T¦kúRu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GkSôÞm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Õ§úV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5339E0-B385-4BBE-9DD3-F5041F1C9233}"/>
              </a:ext>
            </a:extLst>
          </p:cNvPr>
          <p:cNvSpPr/>
          <p:nvPr/>
        </p:nvSpPr>
        <p:spPr>
          <a:xfrm>
            <a:off x="-1" y="5325254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EUÕ úLôÛm Em R¥Ùm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EiûUVôn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úRt±ÓúR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03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B022B8-4CC5-4DD8-BEAA-659E7D8A2421}"/>
              </a:ext>
            </a:extLst>
          </p:cNvPr>
          <p:cNvSpPr/>
          <p:nvPr/>
        </p:nvSpPr>
        <p:spPr>
          <a:xfrm>
            <a:off x="1524000" y="531638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L²ùN¥ ¿o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ûXj§ÚdÏm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ùLô¥Vôn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A¥úVu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TPok§XeL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35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CCF2C-ED37-40EE-AA3A-449B51C90204}"/>
              </a:ext>
            </a:extLst>
          </p:cNvPr>
          <p:cNvSpPr/>
          <p:nvPr/>
        </p:nvSpPr>
        <p:spPr>
          <a:xfrm>
            <a:off x="1142260" y="5307501"/>
            <a:ext cx="9907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¡û[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Sßd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©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Óe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LôjùRuû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]f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ùNn¾o</a:t>
            </a:r>
          </a:p>
        </p:txBody>
      </p:sp>
    </p:spTree>
    <p:extLst>
      <p:ext uri="{BB962C8B-B14F-4D97-AF65-F5344CB8AC3E}">
        <p14:creationId xmlns:p14="http://schemas.microsoft.com/office/powerpoint/2010/main" val="123748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56C098-299C-4322-AE4C-13F65EABCB35}"/>
              </a:ext>
            </a:extLst>
          </p:cNvPr>
          <p:cNvSpPr/>
          <p:nvPr/>
        </p:nvSpPr>
        <p:spPr>
          <a:xfrm>
            <a:off x="1710431" y="5325261"/>
            <a:ext cx="8771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CRV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ùRnYúU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G]Õ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BÚ«úW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6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F198A-F42A-4D16-9545-8C7455660165}"/>
              </a:ext>
            </a:extLst>
          </p:cNvPr>
          <p:cNvSpPr/>
          <p:nvPr/>
        </p:nvSpPr>
        <p:spPr>
          <a:xfrm>
            <a:off x="1692675" y="5325258"/>
            <a:ext cx="88066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úS£d¡ú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úSNØLm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Li¥ÓúYu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6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09DE8F-DE7F-4997-BDA5-4E1333FF84A9}"/>
              </a:ext>
            </a:extLst>
          </p:cNvPr>
          <p:cNvSpPr/>
          <p:nvPr/>
        </p:nvSpPr>
        <p:spPr>
          <a:xfrm>
            <a:off x="0" y="5302168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ÚPú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úTÚPú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ù_ô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ùLôÓØ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¥«p</a:t>
            </a:r>
          </a:p>
        </p:txBody>
      </p:sp>
    </p:spTree>
    <p:extLst>
      <p:ext uri="{BB962C8B-B14F-4D97-AF65-F5344CB8AC3E}">
        <p14:creationId xmlns:p14="http://schemas.microsoft.com/office/powerpoint/2010/main" val="343261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3C5496-4C60-43BE-B52C-1026BFDC8ED3}"/>
              </a:ext>
            </a:extLst>
          </p:cNvPr>
          <p:cNvSpPr/>
          <p:nvPr/>
        </p:nvSpPr>
        <p:spPr>
          <a:xfrm>
            <a:off x="1568388" y="5325259"/>
            <a:ext cx="90552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d¡WUôn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úNoj§ÓÅo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Yôg£jÕ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SôÓ¡uú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20028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078E3F-C5DF-4B4B-8BE7-4C3815412165}"/>
              </a:ext>
            </a:extLst>
          </p:cNvPr>
          <p:cNvSpPr/>
          <p:nvPr/>
        </p:nvSpPr>
        <p:spPr>
          <a:xfrm>
            <a:off x="0" y="5307505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EmûUVu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VôûWl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HûNVô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de-DE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 Au× Es[m ùTôeÏúR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0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133DF7-EC85-44AC-BBAD-9124902BDED4}"/>
              </a:ext>
            </a:extLst>
          </p:cNvPr>
          <p:cNvSpPr/>
          <p:nvPr/>
        </p:nvSpPr>
        <p:spPr>
          <a:xfrm>
            <a:off x="1661604" y="5325254"/>
            <a:ext cx="8868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TWYNúU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NÚú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ùTôÚú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43381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35E971-92C9-48B1-9BAA-84A0F3ABC4BB}"/>
              </a:ext>
            </a:extLst>
          </p:cNvPr>
          <p:cNvSpPr/>
          <p:nvPr/>
        </p:nvSpPr>
        <p:spPr>
          <a:xfrm>
            <a:off x="1821402" y="5325257"/>
            <a:ext cx="85491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LiPûPkúRu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TôPpLs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DkR°j¾o</a:t>
            </a:r>
          </a:p>
        </p:txBody>
      </p:sp>
    </p:spTree>
    <p:extLst>
      <p:ext uri="{BB962C8B-B14F-4D97-AF65-F5344CB8AC3E}">
        <p14:creationId xmlns:p14="http://schemas.microsoft.com/office/powerpoint/2010/main" val="254119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EC38E2-2B07-4106-94B5-DFBEFCBDAF37}"/>
              </a:ext>
            </a:extLst>
          </p:cNvPr>
          <p:cNvSpPr/>
          <p:nvPr/>
        </p:nvSpPr>
        <p:spPr>
          <a:xfrm>
            <a:off x="1639409" y="5316378"/>
            <a:ext cx="89131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×Õ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GiûQVôp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×Õ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ùTXjRôp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×§V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×Õ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L®Vôp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0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CEE464-1701-42E7-A170-42D2B213A2D2}"/>
              </a:ext>
            </a:extLst>
          </p:cNvPr>
          <p:cNvSpPr/>
          <p:nvPr/>
        </p:nvSpPr>
        <p:spPr>
          <a:xfrm>
            <a:off x="1954567" y="5324494"/>
            <a:ext cx="82828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 ¨Rm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SPjÕ¡uÈo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èR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NôúXªp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úNoj§ÓÅo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6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6322E8-3D03-4778-8D0A-01211BC1562A}"/>
              </a:ext>
            </a:extLst>
          </p:cNvPr>
          <p:cNvSpPr/>
          <p:nvPr/>
        </p:nvSpPr>
        <p:spPr>
          <a:xfrm>
            <a:off x="1590582" y="5334136"/>
            <a:ext cx="90108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ùSÚdLj§úX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EmûUVûZjúRu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ùSÚe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ER® G]dL°j¾o</a:t>
            </a:r>
          </a:p>
        </p:txBody>
      </p:sp>
    </p:spTree>
    <p:extLst>
      <p:ext uri="{BB962C8B-B14F-4D97-AF65-F5344CB8AC3E}">
        <p14:creationId xmlns:p14="http://schemas.microsoft.com/office/powerpoint/2010/main" val="239768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A907C0-0EDE-4389-808A-E8D440217490}"/>
              </a:ext>
            </a:extLst>
          </p:cNvPr>
          <p:cNvSpPr/>
          <p:nvPr/>
        </p:nvSpPr>
        <p:spPr>
          <a:xfrm>
            <a:off x="614039" y="5343015"/>
            <a:ext cx="10963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ûNùLhùPeÏm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AûXk§PôUp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¾®Wm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YkùRuû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RôeÏ¡uÈo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4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CC611-E14D-4595-B9BD-C9D6232079C0}"/>
              </a:ext>
            </a:extLst>
          </p:cNvPr>
          <p:cNvSpPr/>
          <p:nvPr/>
        </p:nvSpPr>
        <p:spPr>
          <a:xfrm>
            <a:off x="1714870" y="5325255"/>
            <a:ext cx="87622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GuØu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NêLm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A°dÏm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lTôßRp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9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</TotalTime>
  <Words>219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51</cp:revision>
  <dcterms:created xsi:type="dcterms:W3CDTF">2019-11-02T16:27:41Z</dcterms:created>
  <dcterms:modified xsi:type="dcterms:W3CDTF">2020-03-08T06:50:28Z</dcterms:modified>
</cp:coreProperties>
</file>